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08" r:id="rId5"/>
    <p:sldMasterId id="2147483761" r:id="rId6"/>
    <p:sldMasterId id="2147483775" r:id="rId7"/>
  </p:sldMasterIdLst>
  <p:notesMasterIdLst>
    <p:notesMasterId r:id="rId19"/>
  </p:notesMasterIdLst>
  <p:sldIdLst>
    <p:sldId id="296" r:id="rId8"/>
    <p:sldId id="3064" r:id="rId9"/>
    <p:sldId id="3066" r:id="rId10"/>
    <p:sldId id="848" r:id="rId11"/>
    <p:sldId id="3176" r:id="rId12"/>
    <p:sldId id="266" r:id="rId13"/>
    <p:sldId id="3177" r:id="rId14"/>
    <p:sldId id="853" r:id="rId15"/>
    <p:sldId id="3105" r:id="rId16"/>
    <p:sldId id="855" r:id="rId17"/>
    <p:sldId id="851" r:id="rId18"/>
  </p:sldIdLst>
  <p:sldSz cx="12198350" cy="6858000"/>
  <p:notesSz cx="6858000" cy="9144000"/>
  <p:defaultTextStyle>
    <a:defPPr marL="0" marR="0" indent="0" algn="l" defTabSz="45729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1pPr>
    <a:lvl2pPr marL="0" marR="0" indent="114323" algn="ctr" defTabSz="412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2pPr>
    <a:lvl3pPr marL="0" marR="0" indent="228646" algn="ctr" defTabSz="412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3pPr>
    <a:lvl4pPr marL="0" marR="0" indent="342969" algn="ctr" defTabSz="412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4pPr>
    <a:lvl5pPr marL="0" marR="0" indent="457291" algn="ctr" defTabSz="412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5pPr>
    <a:lvl6pPr marL="0" marR="0" indent="571614" algn="ctr" defTabSz="412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6pPr>
    <a:lvl7pPr marL="0" marR="0" indent="685937" algn="ctr" defTabSz="412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7pPr>
    <a:lvl8pPr marL="0" marR="0" indent="800260" algn="ctr" defTabSz="412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8pPr>
    <a:lvl9pPr marL="0" marR="0" indent="914583" algn="ctr" defTabSz="412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7766"/>
    <a:srgbClr val="553E48"/>
    <a:srgbClr val="8C653D"/>
    <a:srgbClr val="3E7867"/>
    <a:srgbClr val="6499BD"/>
    <a:srgbClr val="004D80"/>
    <a:srgbClr val="ABD8EF"/>
    <a:srgbClr val="855723"/>
    <a:srgbClr val="1A4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EE045722-DB53-431D-927A-E28009F96A2D}" styleName="">
    <a:tblBg/>
    <a:wholeTbl>
      <a:tcTxStyle b="off" i="off">
        <a:font>
          <a:latin typeface="Avenir Next"/>
          <a:ea typeface="Avenir Next"/>
          <a:cs typeface="Avenir Next"/>
        </a:font>
        <a:srgbClr val="000000"/>
      </a:tcTxStyle>
      <a:tcStyle>
        <a:tcBdr>
          <a:left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D6D6D6">
                  <a:alpha val="25175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6D6">
                  <a:alpha val="25175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6D6">
                  <a:alpha val="25175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7E7E7">
              <a:alpha val="30106"/>
            </a:srgbClr>
          </a:solidFill>
        </a:fill>
      </a:tcStyle>
    </a:band2H>
    <a:firstCol>
      <a:tcTxStyle b="on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97FF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14B8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15B9A"/>
          </a:solidFill>
        </a:fill>
      </a:tcStyle>
    </a:firstRow>
  </a:tblStyle>
  <a:tblStyle styleId="{A61CB471-C35F-4888-B5AC-7B35E98F8381}" styleName="">
    <a:tblBg/>
    <a:wholeTbl>
      <a:tcTxStyle b="off" i="off">
        <a:font>
          <a:latin typeface="Avenir Next"/>
          <a:ea typeface="Avenir Next"/>
          <a:cs typeface="Avenir Next"/>
        </a:font>
        <a:srgbClr val="000000"/>
      </a:tcTxStyle>
      <a:tcStyle>
        <a:tcBdr>
          <a:left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D6D6D6">
                  <a:alpha val="25175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6D6">
                  <a:alpha val="25175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6D6">
                  <a:alpha val="25175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7E7E7">
              <a:alpha val="30106"/>
            </a:srgbClr>
          </a:solidFill>
        </a:fill>
      </a:tcStyle>
    </a:band2H>
    <a:firstCol>
      <a:tcTxStyle b="on" i="off">
        <a:font>
          <a:latin typeface="DIN Alternate"/>
          <a:ea typeface="DIN Alternate"/>
          <a:cs typeface="DIN Alternate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197FF"/>
              </a:solidFill>
              <a:prstDash val="solid"/>
              <a:miter lim="400000"/>
            </a:ln>
          </a:right>
          <a:top>
            <a:ln w="12700" cap="flat">
              <a:solidFill>
                <a:srgbClr val="0197FF"/>
              </a:solidFill>
              <a:prstDash val="solid"/>
              <a:miter lim="400000"/>
            </a:ln>
          </a:top>
          <a:bottom>
            <a:ln w="12700" cap="flat">
              <a:solidFill>
                <a:srgbClr val="0197FF"/>
              </a:solidFill>
              <a:prstDash val="solid"/>
              <a:miter lim="400000"/>
            </a:ln>
          </a:bottom>
          <a:insideH>
            <a:ln w="12700" cap="flat">
              <a:solidFill>
                <a:srgbClr val="0197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197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197FF"/>
          </a:solidFill>
        </a:fill>
      </a:tcStyle>
    </a:firstRow>
  </a:tblStyle>
  <a:tblStyle styleId="{397CAB04-165C-4461-B916-6F529B41478B}" styleName="">
    <a:tblBg/>
    <a:wholeTbl>
      <a:tcTxStyle b="off" i="off">
        <a:font>
          <a:latin typeface="Avenir Next"/>
          <a:ea typeface="Avenir Next"/>
          <a:cs typeface="Avenir Next"/>
        </a:font>
        <a:srgbClr val="000000"/>
      </a:tcTxStyle>
      <a:tcStyle>
        <a:tcBdr>
          <a:left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D6D6D6">
                  <a:alpha val="25175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6D6">
                  <a:alpha val="25175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6D6">
                  <a:alpha val="25175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7E7E7">
              <a:alpha val="30106"/>
            </a:srgbClr>
          </a:solidFill>
        </a:fill>
      </a:tcStyle>
    </a:band2H>
    <a:firstCol>
      <a:tcTxStyle b="on" i="off">
        <a:font>
          <a:latin typeface="DIN Alternate"/>
          <a:ea typeface="DIN Alternate"/>
          <a:cs typeface="DIN Alternate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62626"/>
              </a:solidFill>
              <a:prstDash val="solid"/>
              <a:miter lim="400000"/>
            </a:ln>
          </a:right>
          <a:top>
            <a:ln w="12700" cap="flat">
              <a:solidFill>
                <a:srgbClr val="262626"/>
              </a:solidFill>
              <a:prstDash val="solid"/>
              <a:miter lim="400000"/>
            </a:ln>
          </a:top>
          <a:bottom>
            <a:ln w="12700" cap="flat">
              <a:solidFill>
                <a:srgbClr val="262626"/>
              </a:solidFill>
              <a:prstDash val="solid"/>
              <a:miter lim="400000"/>
            </a:ln>
          </a:bottom>
          <a:insideH>
            <a:ln w="12700" cap="flat">
              <a:solidFill>
                <a:srgbClr val="26262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6262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626"/>
          </a:solidFill>
        </a:fill>
      </a:tcStyle>
    </a:firstRow>
  </a:tblStyle>
  <a:tblStyle styleId="{ABC77562-4F09-40A4-8740-CEF4BEAD74E0}" styleName="">
    <a:tblBg/>
    <a:wholeTbl>
      <a:tcTxStyle b="off" i="off">
        <a:font>
          <a:latin typeface="Avenir Next"/>
          <a:ea typeface="Avenir Next"/>
          <a:cs typeface="Avenir Next"/>
        </a:font>
        <a:srgbClr val="000000"/>
      </a:tcTxStyle>
      <a:tcStyle>
        <a:tcBdr>
          <a:left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7E7E7">
              <a:alpha val="30106"/>
            </a:srgbClr>
          </a:solidFill>
        </a:fill>
      </a:tcStyle>
    </a:band2H>
    <a:firstCol>
      <a:tcTxStyle b="on" i="off">
        <a:font>
          <a:latin typeface="DIN Alternate"/>
          <a:ea typeface="DIN Alternate"/>
          <a:cs typeface="DIN Alternate"/>
        </a:font>
        <a:srgbClr val="262626"/>
      </a:tcTxStyle>
      <a:tcStyle>
        <a:tcBdr>
          <a:left>
            <a:ln w="12700" cap="flat">
              <a:solidFill>
                <a:srgbClr val="0197FF"/>
              </a:solidFill>
              <a:prstDash val="solid"/>
              <a:miter lim="400000"/>
            </a:ln>
          </a:left>
          <a:right>
            <a:ln w="12700" cap="flat">
              <a:solidFill>
                <a:srgbClr val="0197FF"/>
              </a:solidFill>
              <a:prstDash val="solid"/>
              <a:miter lim="400000"/>
            </a:ln>
          </a:right>
          <a:top>
            <a:ln w="12700" cap="flat">
              <a:solidFill>
                <a:srgbClr val="0197FF"/>
              </a:solidFill>
              <a:prstDash val="solid"/>
              <a:miter lim="400000"/>
            </a:ln>
          </a:top>
          <a:bottom>
            <a:ln w="12700" cap="flat">
              <a:solidFill>
                <a:srgbClr val="0197FF"/>
              </a:solidFill>
              <a:prstDash val="solid"/>
              <a:miter lim="400000"/>
            </a:ln>
          </a:bottom>
          <a:insideH>
            <a:ln w="12700" cap="flat">
              <a:solidFill>
                <a:srgbClr val="0197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0197FF"/>
              </a:solidFill>
              <a:prstDash val="solid"/>
              <a:miter lim="400000"/>
            </a:ln>
          </a:left>
          <a:right>
            <a:ln w="12700" cap="flat">
              <a:solidFill>
                <a:srgbClr val="0197FF"/>
              </a:solidFill>
              <a:prstDash val="solid"/>
              <a:miter lim="400000"/>
            </a:ln>
          </a:right>
          <a:top>
            <a:ln w="12700" cap="flat">
              <a:solidFill>
                <a:srgbClr val="0197FF"/>
              </a:solidFill>
              <a:prstDash val="solid"/>
              <a:miter lim="400000"/>
            </a:ln>
          </a:top>
          <a:bottom>
            <a:ln w="12700" cap="flat">
              <a:solidFill>
                <a:srgbClr val="0197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197FF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IN Alternate"/>
          <a:ea typeface="DIN Alternate"/>
          <a:cs typeface="DIN Alternate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197FF"/>
              </a:solidFill>
              <a:prstDash val="solid"/>
              <a:miter lim="400000"/>
            </a:ln>
          </a:top>
          <a:bottom>
            <a:ln w="12700" cap="flat">
              <a:solidFill>
                <a:srgbClr val="0197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D3C0F44B-B29A-44A0-BE6A-8029162DEAC5}" styleName="">
    <a:tblBg/>
    <a:wholeTbl>
      <a:tcTxStyle b="off" i="off">
        <a:font>
          <a:latin typeface="Avenir Next"/>
          <a:ea typeface="Avenir Next"/>
          <a:cs typeface="Avenir Next"/>
        </a:font>
        <a:srgbClr val="000000"/>
      </a:tcTxStyle>
      <a:tcStyle>
        <a:tcBdr>
          <a:left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7E7E7">
              <a:alpha val="30106"/>
            </a:srgbClr>
          </a:solidFill>
        </a:fill>
      </a:tcStyle>
    </a:band2H>
    <a:firstCol>
      <a:tcTxStyle b="on" i="off">
        <a:font>
          <a:latin typeface="DIN Alternate"/>
          <a:ea typeface="DIN Alternate"/>
          <a:cs typeface="DIN Alternate"/>
        </a:font>
        <a:srgbClr val="262626"/>
      </a:tcTxStyle>
      <a:tcStyle>
        <a:tcBdr>
          <a:left>
            <a:ln w="12700" cap="flat">
              <a:solidFill>
                <a:srgbClr val="262626"/>
              </a:solidFill>
              <a:prstDash val="solid"/>
              <a:miter lim="400000"/>
            </a:ln>
          </a:left>
          <a:right>
            <a:ln w="12700" cap="flat">
              <a:solidFill>
                <a:srgbClr val="262626"/>
              </a:solidFill>
              <a:prstDash val="solid"/>
              <a:miter lim="400000"/>
            </a:ln>
          </a:right>
          <a:top>
            <a:ln w="12700" cap="flat">
              <a:solidFill>
                <a:srgbClr val="262626"/>
              </a:solidFill>
              <a:prstDash val="solid"/>
              <a:miter lim="400000"/>
            </a:ln>
          </a:top>
          <a:bottom>
            <a:ln w="12700" cap="flat">
              <a:solidFill>
                <a:srgbClr val="262626"/>
              </a:solidFill>
              <a:prstDash val="solid"/>
              <a:miter lim="400000"/>
            </a:ln>
          </a:bottom>
          <a:insideH>
            <a:ln w="12700" cap="flat">
              <a:solidFill>
                <a:srgbClr val="26262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262626"/>
              </a:solidFill>
              <a:prstDash val="solid"/>
              <a:miter lim="400000"/>
            </a:ln>
          </a:left>
          <a:right>
            <a:ln w="12700" cap="flat">
              <a:solidFill>
                <a:srgbClr val="262626"/>
              </a:solidFill>
              <a:prstDash val="solid"/>
              <a:miter lim="400000"/>
            </a:ln>
          </a:right>
          <a:top>
            <a:ln w="12700" cap="flat">
              <a:solidFill>
                <a:srgbClr val="262626"/>
              </a:solidFill>
              <a:prstDash val="solid"/>
              <a:miter lim="400000"/>
            </a:ln>
          </a:top>
          <a:bottom>
            <a:ln w="12700" cap="flat">
              <a:solidFill>
                <a:srgbClr val="26262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6262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IN Alternate"/>
          <a:ea typeface="DIN Alternate"/>
          <a:cs typeface="DIN Alternate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62626"/>
              </a:solidFill>
              <a:prstDash val="solid"/>
              <a:miter lim="400000"/>
            </a:ln>
          </a:top>
          <a:bottom>
            <a:ln w="12700" cap="flat">
              <a:solidFill>
                <a:srgbClr val="26262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9D8F9D60-C482-44DA-A71B-5A0797DE0562}" styleName="">
    <a:tblBg/>
    <a:wholeTbl>
      <a:tcTxStyle b="off" i="off">
        <a:font>
          <a:latin typeface="Avenir Next"/>
          <a:ea typeface="Avenir Next"/>
          <a:cs typeface="Avenir Next"/>
        </a:font>
        <a:srgbClr val="000000"/>
      </a:tcTxStyle>
      <a:tcStyle>
        <a:tcBdr>
          <a:left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8B8B8">
                  <a:alpha val="24778"/>
                </a:srgbClr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7E7E7">
              <a:alpha val="30106"/>
            </a:srgbClr>
          </a:solidFill>
        </a:fill>
      </a:tcStyle>
    </a:band2H>
    <a:firstCol>
      <a:tcTxStyle b="on" i="off">
        <a:font>
          <a:latin typeface="DIN Alternate"/>
          <a:ea typeface="DIN Alternate"/>
          <a:cs typeface="DIN Alternate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197FF"/>
              </a:solidFill>
              <a:prstDash val="solid"/>
              <a:miter lim="400000"/>
            </a:ln>
          </a:right>
          <a:top>
            <a:ln w="12700" cap="flat">
              <a:solidFill>
                <a:srgbClr val="0197FF"/>
              </a:solidFill>
              <a:prstDash val="solid"/>
              <a:miter lim="400000"/>
            </a:ln>
          </a:top>
          <a:bottom>
            <a:ln w="12700" cap="flat">
              <a:solidFill>
                <a:srgbClr val="0197FF"/>
              </a:solidFill>
              <a:prstDash val="solid"/>
              <a:miter lim="400000"/>
            </a:ln>
          </a:bottom>
          <a:insideH>
            <a:ln w="12700" cap="flat">
              <a:solidFill>
                <a:srgbClr val="0197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0197FF"/>
              </a:solidFill>
              <a:prstDash val="solid"/>
              <a:miter lim="400000"/>
            </a:ln>
          </a:left>
          <a:right>
            <a:ln w="12700" cap="flat">
              <a:solidFill>
                <a:srgbClr val="0197FF"/>
              </a:solidFill>
              <a:prstDash val="solid"/>
              <a:miter lim="400000"/>
            </a:ln>
          </a:right>
          <a:top>
            <a:ln w="12700" cap="flat">
              <a:solidFill>
                <a:srgbClr val="0197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197FF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IN Alternate"/>
          <a:ea typeface="DIN Alternate"/>
          <a:cs typeface="DIN Alternate"/>
        </a:font>
        <a:srgbClr val="2626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197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53" autoAdjust="0"/>
    <p:restoredTop sz="92275" autoAdjust="0"/>
  </p:normalViewPr>
  <p:slideViewPr>
    <p:cSldViewPr snapToGrid="0" snapToObjects="1">
      <p:cViewPr varScale="1">
        <p:scale>
          <a:sx n="101" d="100"/>
          <a:sy n="101" d="100"/>
        </p:scale>
        <p:origin x="468" y="114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3" name="Shape 7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88523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646" latinLnBrk="0">
      <a:lnSpc>
        <a:spcPct val="117999"/>
      </a:lnSpc>
      <a:defRPr sz="1100">
        <a:latin typeface="Avenir Next"/>
        <a:ea typeface="Avenir Next"/>
        <a:cs typeface="Avenir Next"/>
        <a:sym typeface="Avenir Next"/>
      </a:defRPr>
    </a:lvl1pPr>
    <a:lvl2pPr indent="114323" defTabSz="228646" latinLnBrk="0">
      <a:lnSpc>
        <a:spcPct val="117999"/>
      </a:lnSpc>
      <a:defRPr sz="1100">
        <a:latin typeface="Avenir Next"/>
        <a:ea typeface="Avenir Next"/>
        <a:cs typeface="Avenir Next"/>
        <a:sym typeface="Avenir Next"/>
      </a:defRPr>
    </a:lvl2pPr>
    <a:lvl3pPr indent="228646" defTabSz="228646" latinLnBrk="0">
      <a:lnSpc>
        <a:spcPct val="117999"/>
      </a:lnSpc>
      <a:defRPr sz="1100">
        <a:latin typeface="Avenir Next"/>
        <a:ea typeface="Avenir Next"/>
        <a:cs typeface="Avenir Next"/>
        <a:sym typeface="Avenir Next"/>
      </a:defRPr>
    </a:lvl3pPr>
    <a:lvl4pPr indent="342969" defTabSz="228646" latinLnBrk="0">
      <a:lnSpc>
        <a:spcPct val="117999"/>
      </a:lnSpc>
      <a:defRPr sz="1100">
        <a:latin typeface="Avenir Next"/>
        <a:ea typeface="Avenir Next"/>
        <a:cs typeface="Avenir Next"/>
        <a:sym typeface="Avenir Next"/>
      </a:defRPr>
    </a:lvl4pPr>
    <a:lvl5pPr indent="457291" defTabSz="228646" latinLnBrk="0">
      <a:lnSpc>
        <a:spcPct val="117999"/>
      </a:lnSpc>
      <a:defRPr sz="1100">
        <a:latin typeface="Avenir Next"/>
        <a:ea typeface="Avenir Next"/>
        <a:cs typeface="Avenir Next"/>
        <a:sym typeface="Avenir Next"/>
      </a:defRPr>
    </a:lvl5pPr>
    <a:lvl6pPr indent="571614" defTabSz="228646" latinLnBrk="0">
      <a:lnSpc>
        <a:spcPct val="117999"/>
      </a:lnSpc>
      <a:defRPr sz="1100">
        <a:latin typeface="Avenir Next"/>
        <a:ea typeface="Avenir Next"/>
        <a:cs typeface="Avenir Next"/>
        <a:sym typeface="Avenir Next"/>
      </a:defRPr>
    </a:lvl6pPr>
    <a:lvl7pPr indent="685937" defTabSz="228646" latinLnBrk="0">
      <a:lnSpc>
        <a:spcPct val="117999"/>
      </a:lnSpc>
      <a:defRPr sz="1100">
        <a:latin typeface="Avenir Next"/>
        <a:ea typeface="Avenir Next"/>
        <a:cs typeface="Avenir Next"/>
        <a:sym typeface="Avenir Next"/>
      </a:defRPr>
    </a:lvl7pPr>
    <a:lvl8pPr indent="800260" defTabSz="228646" latinLnBrk="0">
      <a:lnSpc>
        <a:spcPct val="117999"/>
      </a:lnSpc>
      <a:defRPr sz="1100">
        <a:latin typeface="Avenir Next"/>
        <a:ea typeface="Avenir Next"/>
        <a:cs typeface="Avenir Next"/>
        <a:sym typeface="Avenir Next"/>
      </a:defRPr>
    </a:lvl8pPr>
    <a:lvl9pPr indent="914583" defTabSz="228646" latinLnBrk="0">
      <a:lnSpc>
        <a:spcPct val="117999"/>
      </a:lnSpc>
      <a:defRPr sz="1100">
        <a:latin typeface="Avenir Next"/>
        <a:ea typeface="Avenir Next"/>
        <a:cs typeface="Avenir Next"/>
        <a:sym typeface="Avenir Next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1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2864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Proxima Nova" panose="02000506030000020004"/>
                <a:ea typeface="Avenir Next"/>
                <a:cs typeface="Avenir Next"/>
                <a:sym typeface="DIN Condensed"/>
              </a:rPr>
              <a:t>Best-in-Class organizations are embracing emerging technologies like </a:t>
            </a:r>
            <a:r>
              <a:rPr lang="en-US" sz="1200" b="1" dirty="0">
                <a:solidFill>
                  <a:schemeClr val="accent1"/>
                </a:solidFill>
                <a:latin typeface="Proxima Nova" panose="02000506030000020004"/>
                <a:ea typeface="Avenir Next"/>
                <a:cs typeface="Avenir Next"/>
                <a:sym typeface="DIN Condensed"/>
              </a:rPr>
              <a:t>Augmented Reality (AR) </a:t>
            </a:r>
            <a:r>
              <a:rPr lang="en-US" sz="1200" dirty="0">
                <a:solidFill>
                  <a:schemeClr val="tx1"/>
                </a:solidFill>
                <a:latin typeface="Proxima Nova" panose="02000506030000020004"/>
                <a:ea typeface="Avenir Next"/>
                <a:cs typeface="Avenir Next"/>
                <a:sym typeface="DIN Condensed"/>
              </a:rPr>
              <a:t>to help manage these new workforce pressures.</a:t>
            </a:r>
          </a:p>
          <a:p>
            <a:pPr algn="l"/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6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8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2864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accent1"/>
                </a:solidFill>
                <a:latin typeface="Proxima Nova" panose="02000506030000020004"/>
              </a:rPr>
              <a:t>No Longer </a:t>
            </a:r>
            <a:r>
              <a:rPr lang="en-US" sz="1100" dirty="0">
                <a:latin typeface="Proxima Nova" panose="02000506030000020004"/>
              </a:rPr>
              <a:t>seen as marketing </a:t>
            </a:r>
            <a:r>
              <a:rPr lang="en-US" sz="1100" b="1" dirty="0">
                <a:solidFill>
                  <a:schemeClr val="accent1"/>
                </a:solidFill>
                <a:latin typeface="Proxima Nova" panose="02000506030000020004"/>
              </a:rPr>
              <a:t>“gimmick”  </a:t>
            </a:r>
            <a:r>
              <a:rPr lang="en-US" sz="1100" dirty="0">
                <a:latin typeface="Proxima Nova" panose="02000506030000020004"/>
              </a:rPr>
              <a:t>&gt; Has evolved to </a:t>
            </a:r>
            <a:r>
              <a:rPr lang="en-US" sz="1100" b="1" dirty="0">
                <a:solidFill>
                  <a:schemeClr val="accent1"/>
                </a:solidFill>
                <a:latin typeface="Proxima Nova" panose="02000506030000020004"/>
              </a:rPr>
              <a:t>show measurable impact</a:t>
            </a:r>
            <a:r>
              <a:rPr lang="en-US" sz="1100" dirty="0">
                <a:latin typeface="Proxima Nova" panose="02000506030000020004"/>
              </a:rPr>
              <a:t> through the entire product lifecycle and customer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16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6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28646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Proxima Nova" panose="02000506030000020004"/>
              </a:rPr>
              <a:t>Field Service can become a discipline that can be supercharged with smart use of Augmented Reality</a:t>
            </a:r>
            <a:endParaRPr lang="en-US" b="1" dirty="0">
              <a:solidFill>
                <a:schemeClr val="tx1"/>
              </a:solidFill>
              <a:latin typeface="Proxima Nova" panose="020005060300000200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74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81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4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37514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499BD"/>
                </a:solidFill>
                <a:effectLst/>
                <a:uLnTx/>
                <a:uFillTx/>
                <a:latin typeface="+mn-lt"/>
                <a:sym typeface="DIN Condensed"/>
              </a:rPr>
              <a:t>Radiant specializes in technology solutions, driven by proven methodologies, to help navigate the journey to the digital enterprise.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D45C1-D498-43B3-AA5B-B9CE2AA971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46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--transNeutralUHD.png"/>
          <p:cNvSpPr>
            <a:spLocks noGrp="1"/>
          </p:cNvSpPr>
          <p:nvPr>
            <p:ph type="pic" idx="14"/>
          </p:nvPr>
        </p:nvSpPr>
        <p:spPr>
          <a:xfrm>
            <a:off x="0" y="0"/>
            <a:ext cx="12198351" cy="6858001"/>
          </a:xfrm>
          <a:prstGeom prst="rect">
            <a:avLst/>
          </a:prstGeom>
        </p:spPr>
        <p:txBody>
          <a:bodyPr tIns="45719" bIns="45719"/>
          <a:lstStyle>
            <a:lvl1pPr marL="0" indent="0">
              <a:buNone/>
              <a:defRPr/>
            </a:lvl1pPr>
          </a:lstStyle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09917" y="798409"/>
            <a:ext cx="5489258" cy="2316480"/>
          </a:xfrm>
        </p:spPr>
        <p:txBody>
          <a:bodyPr anchor="t" anchorCtr="0">
            <a:normAutofit/>
          </a:bodyPr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51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8350" cy="6858000"/>
          </a:xfrm>
          <a:solidFill>
            <a:schemeClr val="bg1"/>
          </a:solidFill>
        </p:spPr>
        <p:txBody>
          <a:bodyPr lIns="0" rIns="0" anchor="ctr" anchorCtr="0"/>
          <a:lstStyle>
            <a:lvl1pPr algn="ctr">
              <a:defRPr b="0"/>
            </a:lvl1pPr>
          </a:lstStyle>
          <a:p>
            <a:r>
              <a:rPr lang="en-US" dirty="0"/>
              <a:t>Click icon to add picture.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 bwMode="auto">
          <a:xfrm>
            <a:off x="609917" y="790223"/>
            <a:ext cx="5489258" cy="2316480"/>
          </a:xfrm>
        </p:spPr>
        <p:txBody>
          <a:bodyPr anchor="t" anchorCtr="0">
            <a:normAutofit/>
          </a:bodyPr>
          <a:lstStyle>
            <a:lvl1pPr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 bwMode="auto">
          <a:xfrm>
            <a:off x="3752044" y="6266709"/>
            <a:ext cx="5367274" cy="304800"/>
          </a:xfrm>
          <a:prstGeom prst="rect">
            <a:avLst/>
          </a:prstGeom>
          <a:noFill/>
        </p:spPr>
        <p:txBody>
          <a:bodyPr vert="horz" lIns="0" tIns="0" rIns="24384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>
                <a:solidFill>
                  <a:schemeClr val="tx1"/>
                </a:solidFill>
              </a:rPr>
              <a:t>Confidential and proprietary materials for authorized Verizon personnel and outside agencies only.</a:t>
            </a:r>
            <a:r>
              <a:rPr lang="en-US" sz="933" baseline="0" dirty="0">
                <a:solidFill>
                  <a:schemeClr val="tx1"/>
                </a:solidFill>
              </a:rPr>
              <a:t> </a:t>
            </a:r>
            <a:r>
              <a:rPr lang="en-US" sz="933" dirty="0">
                <a:solidFill>
                  <a:schemeClr val="tx1"/>
                </a:solidFill>
              </a:rPr>
              <a:t>Use, disclosure or distribution of this material is not permitted to any unauthorized persons or third parties except by written agreement.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 bwMode="auto">
          <a:xfrm>
            <a:off x="609917" y="3228623"/>
            <a:ext cx="5489258" cy="182880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bg1"/>
                </a:solidFill>
              </a:defRPr>
            </a:lvl2pPr>
            <a:lvl3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bg1"/>
                </a:solidFill>
              </a:defRPr>
            </a:lvl3pPr>
            <a:lvl4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bg1"/>
                </a:solidFill>
              </a:defRPr>
            </a:lvl4pPr>
            <a:lvl5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bg1"/>
                </a:solidFill>
              </a:defRPr>
            </a:lvl5pPr>
            <a:lvl6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bg1"/>
                </a:solidFill>
              </a:defRPr>
            </a:lvl6pPr>
            <a:lvl7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bg1"/>
                </a:solidFill>
              </a:defRPr>
            </a:lvl7pPr>
            <a:lvl8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bg1"/>
                </a:solidFill>
              </a:defRPr>
            </a:lvl8pPr>
            <a:lvl9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11" y="6157468"/>
            <a:ext cx="1427204" cy="530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28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74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918" y="792480"/>
            <a:ext cx="9453721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918" y="1946107"/>
            <a:ext cx="9453721" cy="4023360"/>
          </a:xfrm>
        </p:spPr>
        <p:txBody>
          <a:bodyPr/>
          <a:lstStyle>
            <a:lvl1pPr marL="457189" indent="-457189">
              <a:buFont typeface="+mj-lt"/>
              <a:buAutoNum type="arabicPeriod"/>
              <a:tabLst>
                <a:tab pos="452955" algn="l"/>
              </a:tabLst>
              <a:defRPr sz="2133"/>
            </a:lvl1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76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918" y="792480"/>
            <a:ext cx="9453721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918" y="1946107"/>
            <a:ext cx="9453721" cy="4023360"/>
          </a:xfrm>
        </p:spPr>
        <p:txBody>
          <a:bodyPr numCol="2" spcCol="731520"/>
          <a:lstStyle>
            <a:lvl1pPr marL="457189" indent="-457189">
              <a:buFont typeface="+mj-lt"/>
              <a:buAutoNum type="arabicPeriod"/>
              <a:tabLst>
                <a:tab pos="452955" algn="l"/>
              </a:tabLst>
              <a:defRPr sz="2133"/>
            </a:lvl1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64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918" y="1946107"/>
            <a:ext cx="9453721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609918" y="792480"/>
            <a:ext cx="9453721" cy="91440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5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918" y="792479"/>
            <a:ext cx="9453721" cy="1884819"/>
          </a:xfrm>
        </p:spPr>
        <p:txBody>
          <a:bodyPr lIns="0" rIns="0" anchor="t" anchorCtr="0">
            <a:normAutofit/>
          </a:bodyPr>
          <a:lstStyle>
            <a:lvl1pPr algn="l">
              <a:defRPr sz="5333" b="1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 bwMode="auto">
          <a:xfrm>
            <a:off x="609918" y="2743200"/>
            <a:ext cx="9453721" cy="3225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>
              <a:defRPr sz="2400" baseline="0"/>
            </a:lvl6pPr>
            <a:lvl7pPr>
              <a:defRPr sz="2400" baseline="0"/>
            </a:lvl7pPr>
            <a:lvl8pPr>
              <a:defRPr sz="2400" baseline="0"/>
            </a:lvl8pPr>
            <a:lvl9pPr>
              <a:defRPr sz="2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319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ki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2705" y="5969000"/>
            <a:ext cx="3344449" cy="88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918" y="792480"/>
            <a:ext cx="9453721" cy="1163321"/>
          </a:xfrm>
        </p:spPr>
        <p:txBody>
          <a:bodyPr lIns="0" rIns="0" anchor="t" anchorCtr="0">
            <a:normAutofit/>
          </a:bodyPr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 bwMode="auto">
          <a:xfrm>
            <a:off x="609918" y="1955800"/>
            <a:ext cx="9453721" cy="3225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solidFill>
                  <a:schemeClr val="bg1"/>
                </a:solidFill>
                <a:latin typeface="+mn-lt"/>
              </a:defRPr>
            </a:lvl2pPr>
            <a:lvl3pPr>
              <a:defRPr sz="2400">
                <a:solidFill>
                  <a:schemeClr val="bg1"/>
                </a:solidFill>
                <a:latin typeface="+mn-lt"/>
              </a:defRPr>
            </a:lvl3pPr>
            <a:lvl4pPr>
              <a:defRPr sz="2400">
                <a:solidFill>
                  <a:schemeClr val="bg1"/>
                </a:solidFill>
                <a:latin typeface="+mn-lt"/>
              </a:defRPr>
            </a:lvl4pPr>
            <a:lvl5pPr>
              <a:defRPr sz="2400">
                <a:solidFill>
                  <a:schemeClr val="bg1"/>
                </a:solidFill>
                <a:latin typeface="+mn-lt"/>
              </a:defRPr>
            </a:lvl5pPr>
            <a:lvl6pPr>
              <a:defRPr sz="2400" baseline="0"/>
            </a:lvl6pPr>
            <a:lvl7pPr>
              <a:defRPr sz="2400" baseline="0"/>
            </a:lvl7pPr>
            <a:lvl8pPr>
              <a:defRPr sz="2400" baseline="0"/>
            </a:lvl8pPr>
            <a:lvl9pPr>
              <a:defRPr sz="2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41" y="6166074"/>
            <a:ext cx="1427207" cy="513116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3752044" y="6266709"/>
            <a:ext cx="5367274" cy="304800"/>
          </a:xfrm>
          <a:prstGeom prst="rect">
            <a:avLst/>
          </a:prstGeom>
          <a:noFill/>
        </p:spPr>
        <p:txBody>
          <a:bodyPr vert="horz" lIns="0" tIns="0" rIns="24384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>
                <a:solidFill>
                  <a:schemeClr val="bg1"/>
                </a:solidFill>
              </a:rPr>
              <a:t>Confidential and proprietary materials for authorized Verizon personnel and outside agencies only.</a:t>
            </a:r>
            <a:r>
              <a:rPr lang="en-US" sz="933" baseline="0" dirty="0">
                <a:solidFill>
                  <a:schemeClr val="bg1"/>
                </a:solidFill>
              </a:rPr>
              <a:t> </a:t>
            </a:r>
            <a:r>
              <a:rPr lang="en-US" sz="933" dirty="0">
                <a:solidFill>
                  <a:schemeClr val="bg1"/>
                </a:solidFill>
              </a:rPr>
              <a:t>Use, disclosure or distribution of this material is not permitted to any unauthorized persons or third parties except by written agreement.</a:t>
            </a:r>
          </a:p>
        </p:txBody>
      </p:sp>
    </p:spTree>
    <p:extLst>
      <p:ext uri="{BB962C8B-B14F-4D97-AF65-F5344CB8AC3E}">
        <p14:creationId xmlns:p14="http://schemas.microsoft.com/office/powerpoint/2010/main" val="255513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917" y="792479"/>
            <a:ext cx="7928928" cy="27432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22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917" y="792479"/>
            <a:ext cx="7928928" cy="27432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41" y="6166074"/>
            <a:ext cx="1427207" cy="5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3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Quote -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--flatUHD.jpg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4567698" cy="6857901"/>
          </a:xfrm>
          <a:prstGeom prst="rect">
            <a:avLst/>
          </a:prstGeom>
        </p:spPr>
        <p:txBody>
          <a:bodyPr tIns="4571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hite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8350" cy="685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917" y="792479"/>
            <a:ext cx="7928928" cy="27432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41" y="6166074"/>
            <a:ext cx="1427207" cy="5131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70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hoto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8350" cy="685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917" y="792479"/>
            <a:ext cx="7928928" cy="27432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535264" y="6107290"/>
            <a:ext cx="5782921" cy="750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37393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and Picture (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099175" y="0"/>
            <a:ext cx="6099175" cy="6858000"/>
          </a:xfrm>
          <a:noFill/>
        </p:spPr>
        <p:txBody>
          <a:bodyPr anchor="ctr" anchorCtr="0"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/>
            </a:lvl1pPr>
          </a:lstStyle>
          <a:p>
            <a:r>
              <a:rPr lang="en-US" dirty="0"/>
              <a:t>Click icon to add picture. 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6"/>
          </p:nvPr>
        </p:nvSpPr>
        <p:spPr bwMode="auto">
          <a:xfrm>
            <a:off x="609916" y="792480"/>
            <a:ext cx="5001324" cy="5179952"/>
          </a:xfrm>
        </p:spPr>
        <p:txBody>
          <a:bodyPr/>
          <a:lstStyle>
            <a:lvl1pPr>
              <a:lnSpc>
                <a:spcPct val="80000"/>
              </a:lnSpc>
              <a:spcBef>
                <a:spcPts val="120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8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11" y="6157468"/>
            <a:ext cx="1427204" cy="530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370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2225" y="6114903"/>
            <a:ext cx="5352145" cy="661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099175" y="0"/>
            <a:ext cx="6099175" cy="6858000"/>
          </a:xfrm>
          <a:noFill/>
        </p:spPr>
        <p:txBody>
          <a:bodyPr anchor="ctr" anchorCtr="0"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/>
            </a:lvl1pPr>
          </a:lstStyle>
          <a:p>
            <a:r>
              <a:rPr lang="en-US" dirty="0"/>
              <a:t>Click icon to add picture.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609918" y="1946107"/>
            <a:ext cx="5246906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29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eadlin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3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609918" y="2042765"/>
            <a:ext cx="9453721" cy="3929667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icon to add chart.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17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Headlin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3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609918" y="2042765"/>
            <a:ext cx="10978515" cy="3929667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icon to add chart.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33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71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 bwMode="auto">
          <a:xfrm>
            <a:off x="6379739" y="1945640"/>
            <a:ext cx="5208694" cy="402336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 bwMode="auto">
          <a:xfrm>
            <a:off x="609918" y="1946105"/>
            <a:ext cx="5208694" cy="402336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469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 bwMode="auto">
          <a:xfrm>
            <a:off x="8163201" y="1946105"/>
            <a:ext cx="3425232" cy="402336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 bwMode="auto">
          <a:xfrm>
            <a:off x="4386560" y="1946105"/>
            <a:ext cx="3425232" cy="402336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 bwMode="auto">
          <a:xfrm>
            <a:off x="609918" y="1946105"/>
            <a:ext cx="3425232" cy="402336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9146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and Chart No Line (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1"/>
          <p:cNvSpPr>
            <a:spLocks noGrp="1"/>
          </p:cNvSpPr>
          <p:nvPr>
            <p:ph type="body" sz="quarter" idx="16"/>
          </p:nvPr>
        </p:nvSpPr>
        <p:spPr bwMode="auto">
          <a:xfrm>
            <a:off x="609915" y="792480"/>
            <a:ext cx="5001324" cy="5179952"/>
          </a:xfrm>
        </p:spPr>
        <p:txBody>
          <a:bodyPr/>
          <a:lstStyle>
            <a:lvl1pPr>
              <a:lnSpc>
                <a:spcPct val="80000"/>
              </a:lnSpc>
              <a:spcBef>
                <a:spcPts val="120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800"/>
              </a:spcBef>
              <a:defRPr>
                <a:solidFill>
                  <a:schemeClr val="tx1"/>
                </a:solidFill>
              </a:defRPr>
            </a:lvl5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6099175" y="792480"/>
            <a:ext cx="5489258" cy="5179952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icon to add chart.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7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centage Comp. &amp;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ompany or Presentation Name"/>
          <p:cNvSpPr txBox="1">
            <a:spLocks noGrp="1"/>
          </p:cNvSpPr>
          <p:nvPr>
            <p:ph type="body" sz="quarter" idx="13"/>
          </p:nvPr>
        </p:nvSpPr>
        <p:spPr>
          <a:xfrm>
            <a:off x="689334" y="679450"/>
            <a:ext cx="2218460" cy="228601"/>
          </a:xfrm>
          <a:prstGeom prst="rect">
            <a:avLst/>
          </a:prstGeom>
          <a:solidFill>
            <a:srgbClr val="000000"/>
          </a:solidFill>
        </p:spPr>
        <p:txBody>
          <a:bodyPr lIns="50800" tIns="50800" rIns="50800" bIns="50800" anchor="ctr"/>
          <a:lstStyle>
            <a:lvl1pPr marL="0" indent="5715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 cap="all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Company or Presentation Name</a:t>
            </a:r>
          </a:p>
        </p:txBody>
      </p:sp>
      <p:sp>
        <p:nvSpPr>
          <p:cNvPr id="607" name="Presentation / Section Name"/>
          <p:cNvSpPr txBox="1">
            <a:spLocks noGrp="1"/>
          </p:cNvSpPr>
          <p:nvPr>
            <p:ph type="body" sz="quarter" idx="14"/>
          </p:nvPr>
        </p:nvSpPr>
        <p:spPr>
          <a:xfrm>
            <a:off x="689334" y="908050"/>
            <a:ext cx="3530996" cy="228600"/>
          </a:xfrm>
          <a:prstGeom prst="rect">
            <a:avLst/>
          </a:prstGeom>
          <a:solidFill>
            <a:srgbClr val="0096FF"/>
          </a:solidFill>
        </p:spPr>
        <p:txBody>
          <a:bodyPr lIns="50800" tIns="50800" rIns="50800" bIns="50800" anchor="ctr"/>
          <a:lstStyle>
            <a:lvl1pPr marL="0" indent="5715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750" cap="all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Presentation / Section Name</a:t>
            </a:r>
          </a:p>
        </p:txBody>
      </p:sp>
      <p:sp>
        <p:nvSpPr>
          <p:cNvPr id="608" name="Title Text"/>
          <p:cNvSpPr txBox="1">
            <a:spLocks noGrp="1"/>
          </p:cNvSpPr>
          <p:nvPr>
            <p:ph type="title"/>
          </p:nvPr>
        </p:nvSpPr>
        <p:spPr>
          <a:xfrm>
            <a:off x="689334" y="1365250"/>
            <a:ext cx="8092382" cy="1112835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 defTabSz="412750">
              <a:lnSpc>
                <a:spcPct val="70000"/>
              </a:lnSpc>
              <a:defRPr sz="480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609" name="Rectangle"/>
          <p:cNvSpPr/>
          <p:nvPr/>
        </p:nvSpPr>
        <p:spPr>
          <a:xfrm>
            <a:off x="682981" y="6096000"/>
            <a:ext cx="800517" cy="76201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00"/>
          </a:p>
        </p:txBody>
      </p:sp>
      <p:sp>
        <p:nvSpPr>
          <p:cNvPr id="610" name="Rectangle"/>
          <p:cNvSpPr/>
          <p:nvPr/>
        </p:nvSpPr>
        <p:spPr>
          <a:xfrm>
            <a:off x="686157" y="2598010"/>
            <a:ext cx="800517" cy="762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00"/>
          </a:p>
        </p:txBody>
      </p:sp>
      <p:sp>
        <p:nvSpPr>
          <p:cNvPr id="611" name="Text A"/>
          <p:cNvSpPr txBox="1">
            <a:spLocks noGrp="1"/>
          </p:cNvSpPr>
          <p:nvPr>
            <p:ph type="body" sz="quarter" idx="15"/>
          </p:nvPr>
        </p:nvSpPr>
        <p:spPr>
          <a:xfrm>
            <a:off x="689334" y="4683842"/>
            <a:ext cx="5181122" cy="1259759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1800"/>
              </a:spcBef>
              <a:buSzTx/>
              <a:buFontTx/>
              <a:buNone/>
              <a:defRPr sz="15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Text A</a:t>
            </a:r>
          </a:p>
        </p:txBody>
      </p:sp>
      <p:sp>
        <p:nvSpPr>
          <p:cNvPr id="612" name="Text B"/>
          <p:cNvSpPr txBox="1">
            <a:spLocks noGrp="1"/>
          </p:cNvSpPr>
          <p:nvPr>
            <p:ph type="body" sz="quarter" idx="16"/>
          </p:nvPr>
        </p:nvSpPr>
        <p:spPr>
          <a:xfrm>
            <a:off x="6327894" y="4683842"/>
            <a:ext cx="5190653" cy="1259759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1800"/>
              </a:spcBef>
              <a:buSzTx/>
              <a:buFontTx/>
              <a:buNone/>
              <a:defRPr sz="15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Text B</a:t>
            </a:r>
          </a:p>
        </p:txBody>
      </p:sp>
      <p:sp>
        <p:nvSpPr>
          <p:cNvPr id="613" name="Heading A"/>
          <p:cNvSpPr txBox="1">
            <a:spLocks noGrp="1"/>
          </p:cNvSpPr>
          <p:nvPr>
            <p:ph type="body" sz="quarter" idx="17"/>
          </p:nvPr>
        </p:nvSpPr>
        <p:spPr>
          <a:xfrm>
            <a:off x="689334" y="3929052"/>
            <a:ext cx="5181122" cy="754791"/>
          </a:xfrm>
          <a:prstGeom prst="rect">
            <a:avLst/>
          </a:prstGeom>
        </p:spPr>
        <p:txBody>
          <a:bodyPr lIns="50800" tIns="50800" rIns="50800" bIns="50800" anchor="b">
            <a:normAutofit/>
          </a:bodyPr>
          <a:lstStyle>
            <a:lvl1pPr marL="0" indent="0" defTabSz="41275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70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Heading A</a:t>
            </a:r>
          </a:p>
        </p:txBody>
      </p:sp>
      <p:sp>
        <p:nvSpPr>
          <p:cNvPr id="614" name="Heading B"/>
          <p:cNvSpPr txBox="1">
            <a:spLocks noGrp="1"/>
          </p:cNvSpPr>
          <p:nvPr>
            <p:ph type="body" sz="quarter" idx="18"/>
          </p:nvPr>
        </p:nvSpPr>
        <p:spPr>
          <a:xfrm>
            <a:off x="6327894" y="3929052"/>
            <a:ext cx="5190653" cy="754791"/>
          </a:xfrm>
          <a:prstGeom prst="rect">
            <a:avLst/>
          </a:prstGeom>
        </p:spPr>
        <p:txBody>
          <a:bodyPr lIns="50800" tIns="50800" rIns="50800" bIns="50800" anchor="b">
            <a:normAutofit/>
          </a:bodyPr>
          <a:lstStyle>
            <a:lvl1pPr marL="0" indent="0" defTabSz="41275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70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Heading B</a:t>
            </a:r>
          </a:p>
        </p:txBody>
      </p:sp>
      <p:sp>
        <p:nvSpPr>
          <p:cNvPr id="615" name="68%"/>
          <p:cNvSpPr txBox="1">
            <a:spLocks noGrp="1"/>
          </p:cNvSpPr>
          <p:nvPr>
            <p:ph type="body" sz="quarter" idx="19"/>
          </p:nvPr>
        </p:nvSpPr>
        <p:spPr>
          <a:xfrm>
            <a:off x="686157" y="2705726"/>
            <a:ext cx="4434228" cy="14465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400" spc="-188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68%</a:t>
            </a:r>
          </a:p>
        </p:txBody>
      </p:sp>
      <p:sp>
        <p:nvSpPr>
          <p:cNvPr id="616" name="42%"/>
          <p:cNvSpPr txBox="1">
            <a:spLocks noGrp="1"/>
          </p:cNvSpPr>
          <p:nvPr>
            <p:ph type="body" sz="quarter" idx="20"/>
          </p:nvPr>
        </p:nvSpPr>
        <p:spPr>
          <a:xfrm>
            <a:off x="6327894" y="2705726"/>
            <a:ext cx="4443272" cy="14465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400" spc="-188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42%</a:t>
            </a:r>
          </a:p>
        </p:txBody>
      </p:sp>
      <p:sp>
        <p:nvSpPr>
          <p:cNvPr id="6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51033" y="679450"/>
            <a:ext cx="457439" cy="287258"/>
          </a:xfrm>
          <a:prstGeom prst="rect">
            <a:avLst/>
          </a:prstGeom>
        </p:spPr>
        <p:txBody>
          <a:bodyPr wrap="square" lIns="50800" tIns="50800" rIns="50800" bIns="50800" anchor="t"/>
          <a:lstStyle>
            <a:lvl1pPr algn="r" defTabSz="412750">
              <a:defRPr sz="12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1"/>
          <p:cNvSpPr>
            <a:spLocks noGrp="1"/>
          </p:cNvSpPr>
          <p:nvPr>
            <p:ph type="body" sz="quarter" idx="16"/>
          </p:nvPr>
        </p:nvSpPr>
        <p:spPr bwMode="auto">
          <a:xfrm>
            <a:off x="609915" y="792480"/>
            <a:ext cx="5001324" cy="5179952"/>
          </a:xfrm>
        </p:spPr>
        <p:txBody>
          <a:bodyPr/>
          <a:lstStyle>
            <a:lvl1pPr>
              <a:lnSpc>
                <a:spcPct val="80000"/>
              </a:lnSpc>
              <a:spcBef>
                <a:spcPts val="120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800"/>
              </a:spcBef>
              <a:defRPr>
                <a:solidFill>
                  <a:schemeClr val="tx1"/>
                </a:solidFill>
              </a:defRPr>
            </a:lvl5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6099175" y="792480"/>
            <a:ext cx="5489258" cy="5179952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icon to add chart.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40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Statem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3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6099175" y="792480"/>
            <a:ext cx="5489258" cy="5179952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icon to add chart.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609918" y="1946107"/>
            <a:ext cx="5246906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918" y="787400"/>
            <a:ext cx="525149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861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609918" y="1946107"/>
            <a:ext cx="5246906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 bwMode="auto">
          <a:xfrm>
            <a:off x="6099176" y="1946107"/>
            <a:ext cx="5246906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944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609919" y="1946107"/>
            <a:ext cx="35871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 bwMode="auto">
          <a:xfrm>
            <a:off x="4305605" y="1946107"/>
            <a:ext cx="35871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 bwMode="auto">
          <a:xfrm>
            <a:off x="8001291" y="1946107"/>
            <a:ext cx="35871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787400"/>
            <a:ext cx="10978515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6065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Thirds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787400"/>
            <a:ext cx="9453721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28"/>
          </p:nvPr>
        </p:nvSpPr>
        <p:spPr bwMode="auto">
          <a:xfrm>
            <a:off x="609919" y="1946107"/>
            <a:ext cx="3659505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hart Placeholder 14"/>
          <p:cNvSpPr>
            <a:spLocks noGrp="1"/>
          </p:cNvSpPr>
          <p:nvPr>
            <p:ph type="chart" sz="quarter" idx="29"/>
          </p:nvPr>
        </p:nvSpPr>
        <p:spPr>
          <a:xfrm>
            <a:off x="4527863" y="1955800"/>
            <a:ext cx="7060570" cy="40132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024881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Third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787400"/>
            <a:ext cx="10978515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28"/>
          </p:nvPr>
        </p:nvSpPr>
        <p:spPr bwMode="auto">
          <a:xfrm>
            <a:off x="7928928" y="1946107"/>
            <a:ext cx="3659505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hart Placeholder 14"/>
          <p:cNvSpPr>
            <a:spLocks noGrp="1"/>
          </p:cNvSpPr>
          <p:nvPr>
            <p:ph type="chart" sz="quarter" idx="29"/>
          </p:nvPr>
        </p:nvSpPr>
        <p:spPr>
          <a:xfrm>
            <a:off x="609918" y="1955800"/>
            <a:ext cx="7060570" cy="40132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46591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 (Alternative Layo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hart Placeholder 3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609915" y="3636203"/>
            <a:ext cx="10978518" cy="2332797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icon to add chart.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8"/>
          </p:nvPr>
        </p:nvSpPr>
        <p:spPr>
          <a:xfrm>
            <a:off x="609918" y="1281193"/>
            <a:ext cx="5416894" cy="2312039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6099175" y="1281193"/>
            <a:ext cx="5416894" cy="2312039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918" y="787401"/>
            <a:ext cx="10978515" cy="3904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30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and Horizont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3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609915" y="2793664"/>
            <a:ext cx="9453724" cy="3178768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icon to add chart.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609918" y="1946107"/>
            <a:ext cx="9453721" cy="75066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1757229" y="1250196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67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7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 as a Call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918" y="2314269"/>
            <a:ext cx="4383603" cy="2138911"/>
          </a:xfrm>
        </p:spPr>
        <p:txBody>
          <a:bodyPr>
            <a:noAutofit/>
          </a:bodyPr>
          <a:lstStyle>
            <a:lvl1pPr>
              <a:defRPr sz="16666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917" y="4493684"/>
            <a:ext cx="5489258" cy="79586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371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and Lon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3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609915" y="2793664"/>
            <a:ext cx="10978518" cy="3178768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icon to add chart.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609918" y="1946107"/>
            <a:ext cx="10978515" cy="75066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525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Title Text"/>
          <p:cNvSpPr txBox="1">
            <a:spLocks noGrp="1"/>
          </p:cNvSpPr>
          <p:nvPr>
            <p:ph type="title"/>
          </p:nvPr>
        </p:nvSpPr>
        <p:spPr>
          <a:xfrm>
            <a:off x="578260" y="642541"/>
            <a:ext cx="7123721" cy="77159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 sz="4800"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7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222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74" name="Slide  /"/>
          <p:cNvSpPr txBox="1"/>
          <p:nvPr/>
        </p:nvSpPr>
        <p:spPr>
          <a:xfrm>
            <a:off x="602987" y="6168550"/>
            <a:ext cx="436338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45720" bIns="45720">
            <a:spAutoFit/>
          </a:bodyPr>
          <a:lstStyle>
            <a:lvl1pPr algn="l" defTabSz="1828800">
              <a:defRPr>
                <a:solidFill>
                  <a:srgbClr val="222222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00"/>
              <a:t>Slide  /</a:t>
            </a:r>
          </a:p>
        </p:txBody>
      </p:sp>
      <p:sp>
        <p:nvSpPr>
          <p:cNvPr id="775" name="Line"/>
          <p:cNvSpPr/>
          <p:nvPr/>
        </p:nvSpPr>
        <p:spPr>
          <a:xfrm>
            <a:off x="686157" y="6089073"/>
            <a:ext cx="436645" cy="1"/>
          </a:xfrm>
          <a:prstGeom prst="line">
            <a:avLst/>
          </a:prstGeom>
          <a:ln w="76200">
            <a:solidFill>
              <a:srgbClr val="E52828"/>
            </a:solidFill>
            <a:miter/>
          </a:ln>
        </p:spPr>
        <p:txBody>
          <a:bodyPr tIns="45720" bIns="45720"/>
          <a:lstStyle/>
          <a:p>
            <a:pPr algn="l" defTabSz="914400">
              <a:defRPr sz="3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776" name="Line"/>
          <p:cNvSpPr/>
          <p:nvPr/>
        </p:nvSpPr>
        <p:spPr>
          <a:xfrm>
            <a:off x="686157" y="1272518"/>
            <a:ext cx="436645" cy="1"/>
          </a:xfrm>
          <a:prstGeom prst="line">
            <a:avLst/>
          </a:prstGeom>
          <a:ln w="76200">
            <a:solidFill>
              <a:srgbClr val="E52828"/>
            </a:solidFill>
            <a:miter/>
          </a:ln>
        </p:spPr>
        <p:txBody>
          <a:bodyPr tIns="45720" bIns="45720"/>
          <a:lstStyle/>
          <a:p>
            <a:pPr algn="l" defTabSz="914400">
              <a:defRPr sz="3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One Picture (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609917" y="792480"/>
            <a:ext cx="4757357" cy="5176520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 b="1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tx1"/>
                </a:solidFill>
              </a:defRPr>
            </a:lvl3pPr>
            <a:lvl4pPr marL="306910" indent="-306910">
              <a:spcBef>
                <a:spcPts val="800"/>
              </a:spcBef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613818" indent="-306910">
              <a:spcBef>
                <a:spcPts val="800"/>
              </a:spcBef>
              <a:defRPr>
                <a:solidFill>
                  <a:schemeClr val="tx1"/>
                </a:solidFill>
              </a:defRPr>
            </a:lvl5pPr>
            <a:lvl6pPr marL="918610" indent="-309026">
              <a:tabLst/>
              <a:defRPr/>
            </a:lvl6pPr>
            <a:lvl7pPr marL="1219170" indent="-300559">
              <a:tabLst/>
              <a:defRPr/>
            </a:lvl7pPr>
            <a:lvl8pPr marL="1530312" indent="-311143">
              <a:tabLst/>
              <a:defRPr/>
            </a:lvl8pPr>
            <a:lvl9pPr marL="1830872" indent="-300559">
              <a:tabLst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8"/>
          <p:cNvSpPr>
            <a:spLocks noGrp="1" noChangeAspect="1"/>
          </p:cNvSpPr>
          <p:nvPr>
            <p:ph type="pic" sz="quarter" idx="20" hasCustomPrompt="1"/>
          </p:nvPr>
        </p:nvSpPr>
        <p:spPr bwMode="auto">
          <a:xfrm>
            <a:off x="5672233" y="1619422"/>
            <a:ext cx="5916200" cy="3818860"/>
          </a:xfrm>
          <a:noFill/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600" b="0"/>
            </a:lvl1pPr>
          </a:lstStyle>
          <a:p>
            <a:r>
              <a:rPr lang="en-US" dirty="0"/>
              <a:t>Click icon to add picture.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5672233" y="5539778"/>
            <a:ext cx="5916200" cy="4292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Tx/>
              <a:buNone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610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8"/>
          <p:cNvSpPr>
            <a:spLocks noGrp="1" noChangeAspect="1"/>
          </p:cNvSpPr>
          <p:nvPr>
            <p:ph type="pic" sz="quarter" idx="20" hasCustomPrompt="1"/>
          </p:nvPr>
        </p:nvSpPr>
        <p:spPr bwMode="auto">
          <a:xfrm>
            <a:off x="6099175" y="1943100"/>
            <a:ext cx="5489258" cy="3543272"/>
          </a:xfrm>
          <a:noFill/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600" b="0"/>
            </a:lvl1pPr>
          </a:lstStyle>
          <a:p>
            <a:r>
              <a:rPr lang="en-US" dirty="0"/>
              <a:t>Click icon to add picture.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099175" y="5539778"/>
            <a:ext cx="5489258" cy="4292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Tx/>
              <a:buNone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28"/>
          </p:nvPr>
        </p:nvSpPr>
        <p:spPr bwMode="auto">
          <a:xfrm>
            <a:off x="609918" y="1946107"/>
            <a:ext cx="5246906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5462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Picture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8"/>
          <p:cNvSpPr>
            <a:spLocks noGrp="1" noChangeAspect="1"/>
          </p:cNvSpPr>
          <p:nvPr>
            <p:ph type="pic" sz="quarter" idx="20" hasCustomPrompt="1"/>
          </p:nvPr>
        </p:nvSpPr>
        <p:spPr bwMode="auto">
          <a:xfrm>
            <a:off x="609917" y="1943100"/>
            <a:ext cx="5489258" cy="3543272"/>
          </a:xfrm>
          <a:noFill/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600" b="0"/>
            </a:lvl1pPr>
          </a:lstStyle>
          <a:p>
            <a:r>
              <a:rPr lang="en-US" dirty="0"/>
              <a:t>Click icon to add picture.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09917" y="5539778"/>
            <a:ext cx="5489258" cy="4292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Tx/>
              <a:buNone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28"/>
          </p:nvPr>
        </p:nvSpPr>
        <p:spPr bwMode="auto">
          <a:xfrm>
            <a:off x="6341527" y="1946107"/>
            <a:ext cx="5246906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125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 bwMode="auto">
          <a:xfrm>
            <a:off x="8163201" y="4182848"/>
            <a:ext cx="3425232" cy="178615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 bwMode="auto">
          <a:xfrm>
            <a:off x="4386560" y="4182848"/>
            <a:ext cx="3425232" cy="178615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 bwMode="auto">
          <a:xfrm>
            <a:off x="609918" y="4182848"/>
            <a:ext cx="3425232" cy="178615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9918" y="1965069"/>
            <a:ext cx="3425232" cy="2121408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386559" y="1965069"/>
            <a:ext cx="3425232" cy="2121408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63201" y="1965069"/>
            <a:ext cx="3425232" cy="2121408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1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29"/>
          </p:nvPr>
        </p:nvSpPr>
        <p:spPr>
          <a:xfrm>
            <a:off x="6099175" y="1955800"/>
            <a:ext cx="5489258" cy="3086289"/>
          </a:xfrm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099175" y="5095494"/>
            <a:ext cx="5489258" cy="4292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Tx/>
              <a:buNone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28"/>
          </p:nvPr>
        </p:nvSpPr>
        <p:spPr bwMode="auto">
          <a:xfrm>
            <a:off x="609918" y="1946107"/>
            <a:ext cx="5246906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020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09918" y="5539778"/>
            <a:ext cx="4658304" cy="4292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Tx/>
              <a:buNone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28"/>
          </p:nvPr>
        </p:nvSpPr>
        <p:spPr bwMode="auto">
          <a:xfrm>
            <a:off x="609918" y="1946107"/>
            <a:ext cx="9453721" cy="993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9918" y="3043768"/>
            <a:ext cx="4658304" cy="2381201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5405336" y="3043768"/>
            <a:ext cx="4658304" cy="2381201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405336" y="5539778"/>
            <a:ext cx="4658304" cy="4292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Tx/>
              <a:buNone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26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09918" y="5539778"/>
            <a:ext cx="9453721" cy="4292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Tx/>
              <a:buNone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609919" y="1943101"/>
            <a:ext cx="9453721" cy="3481868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1288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 (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609917" y="792480"/>
            <a:ext cx="4757357" cy="5176520"/>
          </a:xfrm>
        </p:spPr>
        <p:txBody>
          <a:bodyPr/>
          <a:lstStyle>
            <a:lvl1pPr>
              <a:lnSpc>
                <a:spcPct val="80000"/>
              </a:lnSpc>
              <a:spcBef>
                <a:spcPts val="120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1200"/>
              </a:spcBef>
              <a:defRPr b="1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tx1"/>
                </a:solidFill>
              </a:defRPr>
            </a:lvl3pPr>
            <a:lvl4pPr marL="306910" indent="-306910">
              <a:spcBef>
                <a:spcPts val="800"/>
              </a:spcBef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613818" indent="-306910">
              <a:spcBef>
                <a:spcPts val="800"/>
              </a:spcBef>
              <a:defRPr>
                <a:solidFill>
                  <a:schemeClr val="tx1"/>
                </a:solidFill>
              </a:defRPr>
            </a:lvl5pPr>
            <a:lvl6pPr marL="918610" indent="-309026">
              <a:tabLst/>
              <a:defRPr baseline="0"/>
            </a:lvl6pPr>
            <a:lvl7pPr marL="1219170" indent="-300559">
              <a:tabLst/>
              <a:defRPr baseline="0"/>
            </a:lvl7pPr>
            <a:lvl8pPr marL="1530312" indent="-311143">
              <a:tabLst/>
              <a:defRPr baseline="0"/>
            </a:lvl8pPr>
            <a:lvl9pPr marL="1830872" indent="-300559">
              <a:tabLst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 noChangeAspect="1"/>
          </p:cNvSpPr>
          <p:nvPr>
            <p:ph type="pic" sz="quarter" idx="31" hasCustomPrompt="1"/>
          </p:nvPr>
        </p:nvSpPr>
        <p:spPr bwMode="auto">
          <a:xfrm>
            <a:off x="5672233" y="1619422"/>
            <a:ext cx="2866612" cy="3820975"/>
          </a:xfrm>
          <a:noFill/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600" b="0" baseline="0"/>
            </a:lvl1pPr>
          </a:lstStyle>
          <a:p>
            <a:r>
              <a:rPr lang="en-US" dirty="0"/>
              <a:t>Click icon to add picture.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5672233" y="5539778"/>
            <a:ext cx="2866612" cy="4292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Tx/>
              <a:buNone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21820" y="5539778"/>
            <a:ext cx="2866612" cy="429223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30" hasCustomPrompt="1"/>
          </p:nvPr>
        </p:nvSpPr>
        <p:spPr bwMode="auto">
          <a:xfrm>
            <a:off x="8721820" y="1619422"/>
            <a:ext cx="2866612" cy="3820975"/>
          </a:xfrm>
          <a:noFill/>
        </p:spPr>
        <p:txBody>
          <a:bodyPr anchor="ctr" anchorCtr="0"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/>
            </a:lvl1pPr>
          </a:lstStyle>
          <a:p>
            <a:r>
              <a:rPr lang="en-US" dirty="0"/>
              <a:t>Click icon to add picture.</a:t>
            </a:r>
          </a:p>
        </p:txBody>
      </p:sp>
    </p:spTree>
    <p:extLst>
      <p:ext uri="{BB962C8B-B14F-4D97-AF65-F5344CB8AC3E}">
        <p14:creationId xmlns:p14="http://schemas.microsoft.com/office/powerpoint/2010/main" val="3056887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 noChangeAspect="1"/>
          </p:cNvSpPr>
          <p:nvPr>
            <p:ph type="pic" sz="quarter" idx="31" hasCustomPrompt="1"/>
          </p:nvPr>
        </p:nvSpPr>
        <p:spPr bwMode="auto">
          <a:xfrm>
            <a:off x="6101104" y="1946107"/>
            <a:ext cx="2621523" cy="3494289"/>
          </a:xfrm>
          <a:noFill/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600" b="0" baseline="0"/>
            </a:lvl1pPr>
          </a:lstStyle>
          <a:p>
            <a:r>
              <a:rPr lang="en-US" dirty="0"/>
              <a:t>Click icon to add picture.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101103" y="5539778"/>
            <a:ext cx="2621525" cy="4292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Tx/>
              <a:buNone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966908" y="5539778"/>
            <a:ext cx="2621525" cy="429223"/>
          </a:xfrm>
        </p:spPr>
        <p:txBody>
          <a:bodyPr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30" hasCustomPrompt="1"/>
          </p:nvPr>
        </p:nvSpPr>
        <p:spPr bwMode="auto">
          <a:xfrm>
            <a:off x="8966909" y="1946107"/>
            <a:ext cx="2621523" cy="3494289"/>
          </a:xfrm>
          <a:noFill/>
        </p:spPr>
        <p:txBody>
          <a:bodyPr anchor="ctr" anchorCtr="0"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/>
            </a:lvl1pPr>
          </a:lstStyle>
          <a:p>
            <a:r>
              <a:rPr lang="en-US" dirty="0"/>
              <a:t>Click icon to add picture.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8"/>
          </p:nvPr>
        </p:nvSpPr>
        <p:spPr bwMode="auto">
          <a:xfrm>
            <a:off x="609918" y="1946107"/>
            <a:ext cx="5246906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853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8238123" y="5645147"/>
            <a:ext cx="3350309" cy="32385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Tx/>
              <a:buNone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09917" y="5645147"/>
            <a:ext cx="3356665" cy="32385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Tx/>
              <a:buNone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4421902" y="5645147"/>
            <a:ext cx="3354546" cy="32385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Tx/>
              <a:buNone/>
              <a:defRPr sz="933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933"/>
            </a:lvl2pPr>
            <a:lvl3pPr marL="0" indent="0">
              <a:spcBef>
                <a:spcPts val="0"/>
              </a:spcBef>
              <a:buFontTx/>
              <a:buNone/>
              <a:defRPr sz="933"/>
            </a:lvl3pPr>
            <a:lvl4pPr marL="0" indent="0">
              <a:spcBef>
                <a:spcPts val="0"/>
              </a:spcBef>
              <a:buFontTx/>
              <a:buNone/>
              <a:defRPr sz="933"/>
            </a:lvl4pPr>
            <a:lvl5pPr marL="0" indent="0">
              <a:spcBef>
                <a:spcPts val="0"/>
              </a:spcBef>
              <a:buFontTx/>
              <a:buNone/>
              <a:defRPr sz="933"/>
            </a:lvl5pPr>
          </a:lstStyle>
          <a:p>
            <a:pPr lvl="0"/>
            <a:r>
              <a:rPr lang="en-US" dirty="0"/>
              <a:t>Optional caption goes here.</a:t>
            </a:r>
          </a:p>
        </p:txBody>
      </p:sp>
      <p:sp>
        <p:nvSpPr>
          <p:cNvPr id="11" name="Picture Placeholder 8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612036" y="1082496"/>
            <a:ext cx="3354546" cy="4461901"/>
          </a:xfrm>
          <a:noFill/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600" b="0" baseline="0"/>
            </a:lvl1pPr>
          </a:lstStyle>
          <a:p>
            <a:r>
              <a:rPr lang="en-US" dirty="0"/>
              <a:t>Click icon to add picture.</a:t>
            </a:r>
          </a:p>
        </p:txBody>
      </p:sp>
      <p:sp>
        <p:nvSpPr>
          <p:cNvPr id="12" name="Picture Placeholder 8"/>
          <p:cNvSpPr>
            <a:spLocks noGrp="1" noChangeAspect="1"/>
          </p:cNvSpPr>
          <p:nvPr>
            <p:ph type="pic" sz="quarter" idx="14" hasCustomPrompt="1"/>
          </p:nvPr>
        </p:nvSpPr>
        <p:spPr bwMode="auto">
          <a:xfrm>
            <a:off x="4421902" y="1082496"/>
            <a:ext cx="3354546" cy="4461901"/>
          </a:xfrm>
          <a:noFill/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600" b="0" baseline="0"/>
            </a:lvl1pPr>
          </a:lstStyle>
          <a:p>
            <a:r>
              <a:rPr lang="en-US" dirty="0"/>
              <a:t>Click icon to add picture.</a:t>
            </a:r>
          </a:p>
        </p:txBody>
      </p:sp>
      <p:sp>
        <p:nvSpPr>
          <p:cNvPr id="16" name="Picture Placeholder 8"/>
          <p:cNvSpPr>
            <a:spLocks noGrp="1" noChangeAspect="1"/>
          </p:cNvSpPr>
          <p:nvPr>
            <p:ph type="pic" sz="quarter" idx="15" hasCustomPrompt="1"/>
          </p:nvPr>
        </p:nvSpPr>
        <p:spPr bwMode="auto">
          <a:xfrm>
            <a:off x="8238122" y="1082496"/>
            <a:ext cx="3354546" cy="4461901"/>
          </a:xfrm>
          <a:noFill/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600" b="0" baseline="0"/>
            </a:lvl1pPr>
          </a:lstStyle>
          <a:p>
            <a:r>
              <a:rPr lang="en-US" dirty="0"/>
              <a:t>Click icon to add picture.</a:t>
            </a:r>
          </a:p>
        </p:txBody>
      </p:sp>
    </p:spTree>
    <p:extLst>
      <p:ext uri="{BB962C8B-B14F-4D97-AF65-F5344CB8AC3E}">
        <p14:creationId xmlns:p14="http://schemas.microsoft.com/office/powerpoint/2010/main" val="41077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0140-6C3E-4C18-83D6-CCBFC111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C1B8D-49E6-49E9-AC26-0EAFBD68A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1EF6-62CA-4C54-8AA5-E17D09D0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0A80-6DFA-4488-B480-7A6F226421A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D837B-F869-4198-9326-D1F461BB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3FFAF-ADC7-4B9C-AB67-EF005AF5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28DA-4477-4CDD-9F94-729E49F7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853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28"/>
          </p:nvPr>
        </p:nvSpPr>
        <p:spPr bwMode="auto">
          <a:xfrm>
            <a:off x="609918" y="1946107"/>
            <a:ext cx="5246906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99176" y="792482"/>
            <a:ext cx="2701912" cy="1673421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8886521" y="792482"/>
            <a:ext cx="2701912" cy="1673421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99176" y="2544030"/>
            <a:ext cx="2701912" cy="1673421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8886521" y="2544030"/>
            <a:ext cx="2701912" cy="1673421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099176" y="4295579"/>
            <a:ext cx="2701912" cy="1673421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8886521" y="4295579"/>
            <a:ext cx="2701912" cy="1673421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787400"/>
            <a:ext cx="5261831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3345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69000"/>
            <a:ext cx="12198350" cy="88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8350" cy="6858000"/>
          </a:xfrm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564210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12198350" cy="6858000"/>
          </a:xfrm>
        </p:spPr>
        <p:txBody>
          <a:bodyPr anchor="ctr" anchorCtr="0">
            <a:norm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/>
            </a:lvl1pPr>
          </a:lstStyle>
          <a:p>
            <a:r>
              <a:rPr lang="en-US" dirty="0"/>
              <a:t>Click icon to add picture.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3757092" y="6266709"/>
            <a:ext cx="5367274" cy="304800"/>
          </a:xfrm>
          <a:prstGeom prst="rect">
            <a:avLst/>
          </a:prstGeom>
          <a:noFill/>
        </p:spPr>
        <p:txBody>
          <a:bodyPr vert="horz" lIns="0" tIns="0" rIns="24384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/>
              <a:t>Confidential and proprietary materials for authorized Verizon personnel and outside agencies only.</a:t>
            </a:r>
            <a:r>
              <a:rPr lang="en-US" sz="933" baseline="0" dirty="0"/>
              <a:t> </a:t>
            </a:r>
            <a:r>
              <a:rPr lang="en-US" sz="933" dirty="0"/>
              <a:t>Use, disclosure or distribution of this material is not permitted to any unauthorized persons or third parties except by written agreement.</a:t>
            </a:r>
          </a:p>
        </p:txBody>
      </p:sp>
    </p:spTree>
    <p:extLst>
      <p:ext uri="{BB962C8B-B14F-4D97-AF65-F5344CB8AC3E}">
        <p14:creationId xmlns:p14="http://schemas.microsoft.com/office/powerpoint/2010/main" val="1671689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9916" y="4128008"/>
            <a:ext cx="1841951" cy="184099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419266" y="4128008"/>
            <a:ext cx="1841951" cy="184099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419266" y="1965793"/>
            <a:ext cx="1841951" cy="184099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918" y="792480"/>
            <a:ext cx="9453721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619916" y="1965793"/>
            <a:ext cx="1841951" cy="184099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785990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2"/>
          </p:nvPr>
        </p:nvSpPr>
        <p:spPr>
          <a:xfrm>
            <a:off x="609918" y="1058333"/>
            <a:ext cx="10978515" cy="4910667"/>
          </a:xfrm>
        </p:spPr>
        <p:txBody>
          <a:bodyPr/>
          <a:lstStyle/>
          <a:p>
            <a:r>
              <a:rPr lang="en-US" dirty="0"/>
              <a:t>Click icon to add SmartArt graphic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633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 bwMode="auto">
          <a:xfrm>
            <a:off x="609916" y="609600"/>
            <a:ext cx="5489258" cy="1219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666" b="1" dirty="0">
                <a:solidFill>
                  <a:schemeClr val="tx1"/>
                </a:solidFill>
                <a:latin typeface="+mj-lt"/>
              </a:rPr>
              <a:t>Thank you.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 bwMode="auto">
          <a:xfrm>
            <a:off x="609917" y="2133600"/>
            <a:ext cx="5489258" cy="91440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2pPr>
            <a:lvl3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3pPr>
            <a:lvl4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4pPr>
            <a:lvl5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5pPr>
            <a:lvl6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6pPr>
            <a:lvl7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7pPr>
            <a:lvl8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8pPr>
            <a:lvl9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932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6104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0540B-25AF-4D47-89B7-0C15DA3AA03B}"/>
              </a:ext>
            </a:extLst>
          </p:cNvPr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50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0540B-25AF-4D47-89B7-0C15DA3AA03B}"/>
              </a:ext>
            </a:extLst>
          </p:cNvPr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63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362" y="974041"/>
            <a:ext cx="1116362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17362" y="376816"/>
            <a:ext cx="11163629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826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362" y="974041"/>
            <a:ext cx="1116362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17362" y="376816"/>
            <a:ext cx="11163629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0102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362" y="974041"/>
            <a:ext cx="1116362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17362" y="376816"/>
            <a:ext cx="11163629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5611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362" y="974041"/>
            <a:ext cx="1116362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17362" y="376816"/>
            <a:ext cx="11163629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956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 -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ontrast"/>
          <p:cNvSpPr>
            <a:spLocks noGrp="1"/>
          </p:cNvSpPr>
          <p:nvPr>
            <p:ph type="body" idx="13"/>
          </p:nvPr>
        </p:nvSpPr>
        <p:spPr>
          <a:xfrm>
            <a:off x="-1" y="0"/>
            <a:ext cx="12198351" cy="6858000"/>
          </a:xfrm>
          <a:prstGeom prst="rect">
            <a:avLst/>
          </a:prstGeom>
          <a:gradFill>
            <a:gsLst>
              <a:gs pos="0">
                <a:srgbClr val="002A4C">
                  <a:alpha val="30309"/>
                </a:srgbClr>
              </a:gs>
              <a:gs pos="99971">
                <a:srgbClr val="00070D">
                  <a:alpha val="82292"/>
                </a:srgbClr>
              </a:gs>
            </a:gsLst>
            <a:path>
              <a:fillToRect l="74291" t="65670" r="25708" b="34329"/>
            </a:path>
          </a:gradFill>
        </p:spPr>
        <p:txBody>
          <a:bodyPr lIns="0" tIns="0" rIns="0" bIns="0" anchor="ctr"/>
          <a:lstStyle>
            <a:lvl1pPr marL="0" indent="0" algn="ctr" defTabSz="8248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DIN Alternate"/>
                <a:sym typeface="DIN Alternate"/>
              </a:defRPr>
            </a:lvl1pPr>
          </a:lstStyle>
          <a:p>
            <a:pPr marL="0" indent="0" algn="ctr" defTabSz="8248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06" name="Placeholder--transNeutralUHD.png"/>
          <p:cNvSpPr>
            <a:spLocks noGrp="1"/>
          </p:cNvSpPr>
          <p:nvPr>
            <p:ph type="pic" idx="14"/>
          </p:nvPr>
        </p:nvSpPr>
        <p:spPr>
          <a:xfrm>
            <a:off x="1" y="-1"/>
            <a:ext cx="12198350" cy="6858001"/>
          </a:xfrm>
          <a:prstGeom prst="rect">
            <a:avLst/>
          </a:prstGeom>
        </p:spPr>
        <p:txBody>
          <a:bodyPr tIns="45719" bIns="45719"/>
          <a:lstStyle/>
          <a:p>
            <a:endParaRPr/>
          </a:p>
        </p:txBody>
      </p:sp>
      <p:sp>
        <p:nvSpPr>
          <p:cNvPr id="107" name="NOTE: Send Photo to Back (Arrange &gt; Send to Back) to layer behind the Contrast Object as needed.  Delete this object when done.…"/>
          <p:cNvSpPr>
            <a:spLocks noGrp="1"/>
          </p:cNvSpPr>
          <p:nvPr>
            <p:ph type="body" sz="quarter" idx="15"/>
          </p:nvPr>
        </p:nvSpPr>
        <p:spPr>
          <a:xfrm>
            <a:off x="9232755" y="695325"/>
            <a:ext cx="1692283" cy="1691402"/>
          </a:xfrm>
          <a:prstGeom prst="ellipse">
            <a:avLst/>
          </a:prstGeom>
          <a:solidFill>
            <a:srgbClr val="000000"/>
          </a:solidFill>
          <a:ln w="63500">
            <a:solidFill>
              <a:srgbClr val="0197FF"/>
            </a:solidFill>
          </a:ln>
        </p:spPr>
        <p:txBody>
          <a:bodyPr lIns="342900" tIns="342900" rIns="342900" bIns="342900" anchor="ctr"/>
          <a:lstStyle>
            <a:lvl1pPr marL="0" indent="0" algn="ctr" defTabSz="8248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 cap="all">
                <a:solidFill>
                  <a:srgbClr val="FFFFFF"/>
                </a:solidFill>
                <a:latin typeface="DIN Alternate"/>
                <a:sym typeface="DIN Alternate"/>
              </a:defRPr>
            </a:lvl1pPr>
          </a:lstStyle>
          <a:p>
            <a:pPr marL="0" indent="0" algn="ctr" defTabSz="8248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 cap="all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NOTE:</a:t>
            </a:r>
            <a:br/>
            <a:r>
              <a:rPr>
                <a:solidFill>
                  <a:srgbClr val="24A5FF"/>
                </a:solidFill>
              </a:rPr>
              <a:t>Send Photo to Back</a:t>
            </a:r>
            <a:r>
              <a:t> (Arrange &gt; Send to Back) to layer behind the Contrast Object as needed.  Delete this object when done.</a:t>
            </a:r>
          </a:p>
          <a:p>
            <a:pPr marL="0" indent="0" algn="ctr" defTabSz="8248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00" cap="all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RBS ;-)</a:t>
            </a:r>
          </a:p>
        </p:txBody>
      </p:sp>
      <p:sp>
        <p:nvSpPr>
          <p:cNvPr id="108" name="Company or Presentation Name"/>
          <p:cNvSpPr txBox="1">
            <a:spLocks noGrp="1"/>
          </p:cNvSpPr>
          <p:nvPr>
            <p:ph type="body" sz="quarter" idx="16"/>
          </p:nvPr>
        </p:nvSpPr>
        <p:spPr>
          <a:xfrm>
            <a:off x="686159" y="2015697"/>
            <a:ext cx="2218459" cy="228601"/>
          </a:xfrm>
          <a:prstGeom prst="rect">
            <a:avLst/>
          </a:prstGeom>
          <a:solidFill>
            <a:srgbClr val="FFFFFF"/>
          </a:solidFill>
        </p:spPr>
        <p:txBody>
          <a:bodyPr lIns="50800" tIns="50800" rIns="50800" bIns="50800" anchor="ctr"/>
          <a:lstStyle>
            <a:lvl1pPr marL="0" indent="57104" defTabSz="41242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 cap="all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Company or Presentation Name</a:t>
            </a:r>
          </a:p>
        </p:txBody>
      </p:sp>
      <p:sp>
        <p:nvSpPr>
          <p:cNvPr id="109" name="Presentation / Section Name"/>
          <p:cNvSpPr txBox="1">
            <a:spLocks noGrp="1"/>
          </p:cNvSpPr>
          <p:nvPr>
            <p:ph type="body" sz="quarter" idx="17"/>
          </p:nvPr>
        </p:nvSpPr>
        <p:spPr>
          <a:xfrm>
            <a:off x="686158" y="2244297"/>
            <a:ext cx="3530995" cy="228601"/>
          </a:xfrm>
          <a:prstGeom prst="rect">
            <a:avLst/>
          </a:prstGeom>
          <a:solidFill>
            <a:srgbClr val="0096FF"/>
          </a:solidFill>
        </p:spPr>
        <p:txBody>
          <a:bodyPr lIns="50800" tIns="50800" rIns="50800" bIns="50800" anchor="ctr"/>
          <a:lstStyle>
            <a:lvl1pPr marL="0" indent="57104" defTabSz="41242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700" cap="all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Presentation / Section Name</a:t>
            </a:r>
          </a:p>
        </p:txBody>
      </p:sp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686158" y="2701496"/>
            <a:ext cx="8092381" cy="1835151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 defTabSz="412420">
              <a:lnSpc>
                <a:spcPct val="70000"/>
              </a:lnSpc>
              <a:defRPr sz="7200" cap="all" spc="-144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51033" y="679450"/>
            <a:ext cx="457439" cy="287258"/>
          </a:xfrm>
          <a:prstGeom prst="rect">
            <a:avLst/>
          </a:prstGeom>
        </p:spPr>
        <p:txBody>
          <a:bodyPr wrap="square" lIns="50800" tIns="50800" rIns="50800" bIns="50800" anchor="t"/>
          <a:lstStyle>
            <a:lvl1pPr algn="r" defTabSz="412420">
              <a:defRPr sz="12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94110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Quote -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--flatUHD.jpg"/>
          <p:cNvSpPr>
            <a:spLocks noGrp="1"/>
          </p:cNvSpPr>
          <p:nvPr>
            <p:ph type="pic" sz="half" idx="13"/>
          </p:nvPr>
        </p:nvSpPr>
        <p:spPr>
          <a:xfrm>
            <a:off x="0" y="2"/>
            <a:ext cx="4567698" cy="6857901"/>
          </a:xfrm>
          <a:prstGeom prst="rect">
            <a:avLst/>
          </a:prstGeom>
        </p:spPr>
        <p:txBody>
          <a:bodyPr tIns="45719" b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701697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centage Comp. &amp;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ompany or Presentation Name"/>
          <p:cNvSpPr txBox="1">
            <a:spLocks noGrp="1"/>
          </p:cNvSpPr>
          <p:nvPr>
            <p:ph type="body" sz="quarter" idx="13"/>
          </p:nvPr>
        </p:nvSpPr>
        <p:spPr>
          <a:xfrm>
            <a:off x="689334" y="679452"/>
            <a:ext cx="2218460" cy="228601"/>
          </a:xfrm>
          <a:prstGeom prst="rect">
            <a:avLst/>
          </a:prstGeom>
          <a:solidFill>
            <a:srgbClr val="000000"/>
          </a:solidFill>
        </p:spPr>
        <p:txBody>
          <a:bodyPr lIns="50800" tIns="50800" rIns="50800" bIns="50800" anchor="ctr"/>
          <a:lstStyle>
            <a:lvl1pPr marL="0" indent="57104" defTabSz="41242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00" cap="all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Company or Presentation Name</a:t>
            </a:r>
          </a:p>
        </p:txBody>
      </p:sp>
      <p:sp>
        <p:nvSpPr>
          <p:cNvPr id="607" name="Presentation / Section Name"/>
          <p:cNvSpPr txBox="1">
            <a:spLocks noGrp="1"/>
          </p:cNvSpPr>
          <p:nvPr>
            <p:ph type="body" sz="quarter" idx="14"/>
          </p:nvPr>
        </p:nvSpPr>
        <p:spPr>
          <a:xfrm>
            <a:off x="689335" y="908050"/>
            <a:ext cx="3530996" cy="228600"/>
          </a:xfrm>
          <a:prstGeom prst="rect">
            <a:avLst/>
          </a:prstGeom>
          <a:solidFill>
            <a:srgbClr val="0096FF"/>
          </a:solidFill>
        </p:spPr>
        <p:txBody>
          <a:bodyPr lIns="50800" tIns="50800" rIns="50800" bIns="50800" anchor="ctr"/>
          <a:lstStyle>
            <a:lvl1pPr marL="0" indent="57104" defTabSz="41242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700" cap="all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Presentation / Section Name</a:t>
            </a:r>
          </a:p>
        </p:txBody>
      </p:sp>
      <p:sp>
        <p:nvSpPr>
          <p:cNvPr id="608" name="Title Text"/>
          <p:cNvSpPr txBox="1">
            <a:spLocks noGrp="1"/>
          </p:cNvSpPr>
          <p:nvPr>
            <p:ph type="title"/>
          </p:nvPr>
        </p:nvSpPr>
        <p:spPr>
          <a:xfrm>
            <a:off x="689335" y="1365252"/>
            <a:ext cx="8092382" cy="1112835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 defTabSz="412420">
              <a:lnSpc>
                <a:spcPct val="70000"/>
              </a:lnSpc>
              <a:defRPr sz="480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609" name="Rectangle"/>
          <p:cNvSpPr/>
          <p:nvPr/>
        </p:nvSpPr>
        <p:spPr>
          <a:xfrm>
            <a:off x="682981" y="6096002"/>
            <a:ext cx="800517" cy="76201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00"/>
          </a:p>
        </p:txBody>
      </p:sp>
      <p:sp>
        <p:nvSpPr>
          <p:cNvPr id="610" name="Rectangle"/>
          <p:cNvSpPr/>
          <p:nvPr/>
        </p:nvSpPr>
        <p:spPr>
          <a:xfrm>
            <a:off x="686158" y="2598012"/>
            <a:ext cx="800517" cy="762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600"/>
          </a:p>
        </p:txBody>
      </p:sp>
      <p:sp>
        <p:nvSpPr>
          <p:cNvPr id="611" name="Text A"/>
          <p:cNvSpPr txBox="1">
            <a:spLocks noGrp="1"/>
          </p:cNvSpPr>
          <p:nvPr>
            <p:ph type="body" sz="quarter" idx="15"/>
          </p:nvPr>
        </p:nvSpPr>
        <p:spPr>
          <a:xfrm>
            <a:off x="689334" y="4683844"/>
            <a:ext cx="5181122" cy="1259759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 marL="0" indent="0" defTabSz="412420">
              <a:lnSpc>
                <a:spcPct val="100000"/>
              </a:lnSpc>
              <a:spcBef>
                <a:spcPts val="1799"/>
              </a:spcBef>
              <a:buSzTx/>
              <a:buFontTx/>
              <a:buNone/>
              <a:defRPr sz="15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Text A</a:t>
            </a:r>
          </a:p>
        </p:txBody>
      </p:sp>
      <p:sp>
        <p:nvSpPr>
          <p:cNvPr id="612" name="Text B"/>
          <p:cNvSpPr txBox="1">
            <a:spLocks noGrp="1"/>
          </p:cNvSpPr>
          <p:nvPr>
            <p:ph type="body" sz="quarter" idx="16"/>
          </p:nvPr>
        </p:nvSpPr>
        <p:spPr>
          <a:xfrm>
            <a:off x="6327894" y="4683844"/>
            <a:ext cx="5190653" cy="1259759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 marL="0" indent="0" defTabSz="412420">
              <a:lnSpc>
                <a:spcPct val="100000"/>
              </a:lnSpc>
              <a:spcBef>
                <a:spcPts val="1799"/>
              </a:spcBef>
              <a:buSzTx/>
              <a:buFontTx/>
              <a:buNone/>
              <a:defRPr sz="1500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Text B</a:t>
            </a:r>
          </a:p>
        </p:txBody>
      </p:sp>
      <p:sp>
        <p:nvSpPr>
          <p:cNvPr id="613" name="Heading A"/>
          <p:cNvSpPr txBox="1">
            <a:spLocks noGrp="1"/>
          </p:cNvSpPr>
          <p:nvPr>
            <p:ph type="body" sz="quarter" idx="17"/>
          </p:nvPr>
        </p:nvSpPr>
        <p:spPr>
          <a:xfrm>
            <a:off x="689334" y="3929054"/>
            <a:ext cx="5181122" cy="754791"/>
          </a:xfrm>
          <a:prstGeom prst="rect">
            <a:avLst/>
          </a:prstGeom>
        </p:spPr>
        <p:txBody>
          <a:bodyPr lIns="50800" tIns="50800" rIns="50800" bIns="50800" anchor="b">
            <a:normAutofit/>
          </a:bodyPr>
          <a:lstStyle>
            <a:lvl1pPr marL="0" indent="0" defTabSz="41242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70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Heading A</a:t>
            </a:r>
          </a:p>
        </p:txBody>
      </p:sp>
      <p:sp>
        <p:nvSpPr>
          <p:cNvPr id="614" name="Heading B"/>
          <p:cNvSpPr txBox="1">
            <a:spLocks noGrp="1"/>
          </p:cNvSpPr>
          <p:nvPr>
            <p:ph type="body" sz="quarter" idx="18"/>
          </p:nvPr>
        </p:nvSpPr>
        <p:spPr>
          <a:xfrm>
            <a:off x="6327894" y="3929054"/>
            <a:ext cx="5190653" cy="754791"/>
          </a:xfrm>
          <a:prstGeom prst="rect">
            <a:avLst/>
          </a:prstGeom>
        </p:spPr>
        <p:txBody>
          <a:bodyPr lIns="50800" tIns="50800" rIns="50800" bIns="50800" anchor="b">
            <a:normAutofit/>
          </a:bodyPr>
          <a:lstStyle>
            <a:lvl1pPr marL="0" indent="0" defTabSz="41242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270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Heading B</a:t>
            </a:r>
          </a:p>
        </p:txBody>
      </p:sp>
      <p:sp>
        <p:nvSpPr>
          <p:cNvPr id="615" name="68%"/>
          <p:cNvSpPr txBox="1">
            <a:spLocks noGrp="1"/>
          </p:cNvSpPr>
          <p:nvPr>
            <p:ph type="body" sz="quarter" idx="19"/>
          </p:nvPr>
        </p:nvSpPr>
        <p:spPr>
          <a:xfrm>
            <a:off x="686157" y="2705726"/>
            <a:ext cx="4434228" cy="14465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defTabSz="41242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400" spc="-188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68%</a:t>
            </a:r>
          </a:p>
        </p:txBody>
      </p:sp>
      <p:sp>
        <p:nvSpPr>
          <p:cNvPr id="616" name="42%"/>
          <p:cNvSpPr txBox="1">
            <a:spLocks noGrp="1"/>
          </p:cNvSpPr>
          <p:nvPr>
            <p:ph type="body" sz="quarter" idx="20"/>
          </p:nvPr>
        </p:nvSpPr>
        <p:spPr>
          <a:xfrm>
            <a:off x="6327895" y="2705726"/>
            <a:ext cx="4443272" cy="14465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defTabSz="41242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9400" spc="-188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42%</a:t>
            </a:r>
          </a:p>
        </p:txBody>
      </p:sp>
      <p:sp>
        <p:nvSpPr>
          <p:cNvPr id="6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51033" y="679450"/>
            <a:ext cx="457439" cy="287258"/>
          </a:xfrm>
          <a:prstGeom prst="rect">
            <a:avLst/>
          </a:prstGeom>
        </p:spPr>
        <p:txBody>
          <a:bodyPr wrap="square" lIns="50800" tIns="50800" rIns="50800" bIns="50800" anchor="t"/>
          <a:lstStyle>
            <a:lvl1pPr algn="r" defTabSz="412420">
              <a:defRPr sz="12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461719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Title Text"/>
          <p:cNvSpPr txBox="1">
            <a:spLocks noGrp="1"/>
          </p:cNvSpPr>
          <p:nvPr>
            <p:ph type="title"/>
          </p:nvPr>
        </p:nvSpPr>
        <p:spPr>
          <a:xfrm>
            <a:off x="578260" y="642542"/>
            <a:ext cx="7123721" cy="77159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 sz="4800">
                <a:latin typeface="Bebas Neue Bold"/>
                <a:ea typeface="Bebas Neue Bold"/>
                <a:cs typeface="Bebas Neue Bold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7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222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74" name="Slide  /"/>
          <p:cNvSpPr txBox="1"/>
          <p:nvPr/>
        </p:nvSpPr>
        <p:spPr>
          <a:xfrm>
            <a:off x="602987" y="6168552"/>
            <a:ext cx="436338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45684" bIns="45684">
            <a:spAutoFit/>
          </a:bodyPr>
          <a:lstStyle>
            <a:lvl1pPr algn="l" defTabSz="1828800">
              <a:defRPr>
                <a:solidFill>
                  <a:srgbClr val="222222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00"/>
              <a:t>Slide  /</a:t>
            </a:r>
          </a:p>
        </p:txBody>
      </p:sp>
      <p:sp>
        <p:nvSpPr>
          <p:cNvPr id="775" name="Line"/>
          <p:cNvSpPr/>
          <p:nvPr/>
        </p:nvSpPr>
        <p:spPr>
          <a:xfrm>
            <a:off x="686158" y="6089075"/>
            <a:ext cx="436645" cy="1"/>
          </a:xfrm>
          <a:prstGeom prst="line">
            <a:avLst/>
          </a:prstGeom>
          <a:ln w="76200">
            <a:solidFill>
              <a:srgbClr val="E52828"/>
            </a:solidFill>
            <a:miter/>
          </a:ln>
        </p:spPr>
        <p:txBody>
          <a:bodyPr tIns="45684" bIns="45684"/>
          <a:lstStyle/>
          <a:p>
            <a:pPr algn="l" defTabSz="913668">
              <a:defRPr sz="3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776" name="Line"/>
          <p:cNvSpPr/>
          <p:nvPr/>
        </p:nvSpPr>
        <p:spPr>
          <a:xfrm>
            <a:off x="686158" y="1272520"/>
            <a:ext cx="436645" cy="1"/>
          </a:xfrm>
          <a:prstGeom prst="line">
            <a:avLst/>
          </a:prstGeom>
          <a:ln w="76200">
            <a:solidFill>
              <a:srgbClr val="E52828"/>
            </a:solidFill>
            <a:miter/>
          </a:ln>
        </p:spPr>
        <p:txBody>
          <a:bodyPr tIns="45684" bIns="45684"/>
          <a:lstStyle/>
          <a:p>
            <a:pPr algn="l" defTabSz="913668">
              <a:defRPr sz="3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8103964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--flatUHD.jpg"/>
          <p:cNvSpPr>
            <a:spLocks noGrp="1"/>
          </p:cNvSpPr>
          <p:nvPr>
            <p:ph type="pic" sz="half" idx="13"/>
          </p:nvPr>
        </p:nvSpPr>
        <p:spPr>
          <a:xfrm>
            <a:off x="7535403" y="2"/>
            <a:ext cx="4662987" cy="6858001"/>
          </a:xfrm>
          <a:prstGeom prst="rect">
            <a:avLst/>
          </a:prstGeom>
        </p:spPr>
        <p:txBody>
          <a:bodyPr tIns="45719" bIns="45719"/>
          <a:lstStyle/>
          <a:p>
            <a:endParaRPr/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51033" y="679450"/>
            <a:ext cx="457439" cy="287258"/>
          </a:xfrm>
          <a:prstGeom prst="rect">
            <a:avLst/>
          </a:prstGeom>
        </p:spPr>
        <p:txBody>
          <a:bodyPr wrap="square" lIns="50800" tIns="50800" rIns="50800" bIns="50800" anchor="t"/>
          <a:lstStyle>
            <a:lvl1pPr algn="r" defTabSz="412420">
              <a:defRPr sz="1200">
                <a:solidFill>
                  <a:srgbClr val="000000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5372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362" y="974041"/>
            <a:ext cx="1116362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17362" y="376816"/>
            <a:ext cx="11163629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26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09917" y="798409"/>
            <a:ext cx="5489258" cy="2316480"/>
          </a:xfrm>
        </p:spPr>
        <p:txBody>
          <a:bodyPr anchor="t" anchorCtr="0">
            <a:normAutofit/>
          </a:bodyPr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09917" y="3236809"/>
            <a:ext cx="5489258" cy="182880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2pPr>
            <a:lvl3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3pPr>
            <a:lvl4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4pPr>
            <a:lvl5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5pPr>
            <a:lvl6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6pPr>
            <a:lvl7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7pPr>
            <a:lvl8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8pPr>
            <a:lvl9pPr marL="0" indent="0" algn="l">
              <a:lnSpc>
                <a:spcPct val="80000"/>
              </a:lnSpc>
              <a:spcBef>
                <a:spcPts val="1200"/>
              </a:spcBef>
              <a:buNone/>
              <a:defRPr sz="2667" b="1">
                <a:solidFill>
                  <a:schemeClr val="tx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59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63639" y="6266688"/>
            <a:ext cx="1219835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83474" y="6266688"/>
            <a:ext cx="304959" cy="304800"/>
          </a:xfrm>
          <a:prstGeom prst="rect">
            <a:avLst/>
          </a:prstGeom>
        </p:spPr>
        <p:txBody>
          <a:bodyPr/>
          <a:lstStyle/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609918" y="798409"/>
            <a:ext cx="7471489" cy="2316480"/>
          </a:xfrm>
        </p:spPr>
        <p:txBody>
          <a:bodyPr anchor="t" anchorCtr="0"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609918" y="609600"/>
            <a:ext cx="10978515" cy="0"/>
          </a:xfrm>
          <a:prstGeom prst="line">
            <a:avLst/>
          </a:prstGeom>
          <a:ln w="47625" cap="flat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6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image" Target="../media/image1.jpe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48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26095" y="6091605"/>
            <a:ext cx="457818" cy="461665"/>
          </a:xfrm>
          <a:prstGeom prst="rect">
            <a:avLst/>
          </a:prstGeom>
          <a:ln w="12700">
            <a:miter lim="400000"/>
          </a:ln>
        </p:spPr>
        <p:txBody>
          <a:bodyPr wrap="none" lIns="121920" tIns="121920" rIns="121920" bIns="121920" anchor="ctr">
            <a:spAutoFit/>
          </a:bodyPr>
          <a:lstStyle>
            <a:lvl1pPr algn="l" defTabSz="914400">
              <a:defRPr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lide  /"/>
          <p:cNvSpPr txBox="1"/>
          <p:nvPr/>
        </p:nvSpPr>
        <p:spPr>
          <a:xfrm>
            <a:off x="602987" y="6168550"/>
            <a:ext cx="436338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45720" bIns="45720">
            <a:spAutoFit/>
          </a:bodyPr>
          <a:lstStyle>
            <a:lvl1pPr algn="l" defTabSz="1828800">
              <a:defRPr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00"/>
              <a:t>Slide  /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918" y="92075"/>
            <a:ext cx="10978515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918" y="1600200"/>
            <a:ext cx="10978515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CD02F4-A589-47F8-B86E-DEAD026D15A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9" y="6365870"/>
            <a:ext cx="1206919" cy="371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8" r:id="rId2"/>
    <p:sldLayoutId id="2147483691" r:id="rId3"/>
    <p:sldLayoutId id="2147483704" r:id="rId4"/>
    <p:sldLayoutId id="2147483758" r:id="rId5"/>
    <p:sldLayoutId id="2147483759" r:id="rId6"/>
    <p:sldLayoutId id="2147483760" r:id="rId7"/>
  </p:sldLayoutIdLst>
  <p:transition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1pPr>
      <a:lvl2pPr marL="495300" marR="0" indent="-266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2pPr>
      <a:lvl3pPr marL="777240" marR="0" indent="-32004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3pPr>
      <a:lvl4pPr marL="1041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4pPr>
      <a:lvl5pPr marL="12700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5pPr>
      <a:lvl6pPr marL="14986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6pPr>
      <a:lvl7pPr marL="1727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7pPr>
      <a:lvl8pPr marL="19558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8pPr>
      <a:lvl9pPr marL="2184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1pPr>
      <a:lvl2pPr marL="0" marR="0" indent="228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2pPr>
      <a:lvl3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3pPr>
      <a:lvl4pPr marL="0" marR="0" indent="685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4pPr>
      <a:lvl5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5pPr>
      <a:lvl6pPr marL="0" marR="0" indent="1143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6pPr>
      <a:lvl7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7pPr>
      <a:lvl8pPr marL="0" marR="0" indent="1600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8pPr>
      <a:lvl9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918" y="787400"/>
            <a:ext cx="9453721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918" y="1950720"/>
            <a:ext cx="9453721" cy="40233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2B8685-933B-480C-A643-B27B8EBE657B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9" y="6365870"/>
            <a:ext cx="1206919" cy="3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6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</p:sldLayoutIdLst>
  <p:hf hdr="0" ftr="0" dt="0"/>
  <p:txStyles>
    <p:titleStyle>
      <a:lvl1pPr algn="l" defTabSz="609585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lnSpc>
          <a:spcPct val="100000"/>
        </a:lnSpc>
        <a:spcBef>
          <a:spcPts val="12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09585" rtl="0" eaLnBrk="1" latinLnBrk="0" hangingPunct="1">
        <a:lnSpc>
          <a:spcPct val="100000"/>
        </a:lnSpc>
        <a:spcBef>
          <a:spcPts val="12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06910" indent="-306910" algn="l" defTabSz="609585" rtl="0" eaLnBrk="1" latinLnBrk="0" hangingPunct="1">
        <a:lnSpc>
          <a:spcPct val="100000"/>
        </a:lnSpc>
        <a:spcBef>
          <a:spcPts val="8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07469" indent="-300559" algn="l" defTabSz="609585" rtl="0" eaLnBrk="1" latinLnBrk="0" hangingPunct="1">
        <a:lnSpc>
          <a:spcPct val="100000"/>
        </a:lnSpc>
        <a:spcBef>
          <a:spcPts val="8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indent="-306910" algn="l" defTabSz="609585" rtl="0" eaLnBrk="1" latinLnBrk="0" hangingPunct="1">
        <a:lnSpc>
          <a:spcPct val="100000"/>
        </a:lnSpc>
        <a:spcBef>
          <a:spcPts val="8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19170" indent="-300559" algn="l" defTabSz="609585" rtl="0" eaLnBrk="1" latinLnBrk="0" hangingPunct="1">
        <a:lnSpc>
          <a:spcPct val="100000"/>
        </a:lnSpc>
        <a:spcBef>
          <a:spcPts val="800"/>
        </a:spcBef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30312" indent="-311143" algn="l" defTabSz="609585" rtl="0" eaLnBrk="1" latinLnBrk="0" hangingPunct="1">
        <a:lnSpc>
          <a:spcPct val="100000"/>
        </a:lnSpc>
        <a:spcBef>
          <a:spcPts val="800"/>
        </a:spcBef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30872" indent="-300559" algn="l" defTabSz="609585" rtl="0" eaLnBrk="1" latinLnBrk="0" hangingPunct="1">
        <a:lnSpc>
          <a:spcPct val="100000"/>
        </a:lnSpc>
        <a:spcBef>
          <a:spcPts val="800"/>
        </a:spcBef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39897" indent="-309026" algn="l" defTabSz="609585" rtl="0" eaLnBrk="1" latinLnBrk="0" hangingPunct="1">
        <a:lnSpc>
          <a:spcPct val="100000"/>
        </a:lnSpc>
        <a:spcBef>
          <a:spcPts val="800"/>
        </a:spcBef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7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pos="4752">
          <p15:clr>
            <a:srgbClr val="F26B43"/>
          </p15:clr>
        </p15:guide>
        <p15:guide id="6" orient="horz" pos="2820">
          <p15:clr>
            <a:srgbClr val="F26B43"/>
          </p15:clr>
        </p15:guide>
        <p15:guide id="7" pos="2880">
          <p15:clr>
            <a:srgbClr val="F26B43"/>
          </p15:clr>
        </p15:guide>
        <p15:guide id="9" orient="horz" pos="924">
          <p15:clr>
            <a:srgbClr val="F26B43"/>
          </p15:clr>
        </p15:guide>
        <p15:guide id="10" orient="horz" pos="3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7B9DD3-B39B-4D43-8E13-9383EE84CC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9" y="6365870"/>
            <a:ext cx="1206919" cy="3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1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26096" y="6091607"/>
            <a:ext cx="457818" cy="461665"/>
          </a:xfrm>
          <a:prstGeom prst="rect">
            <a:avLst/>
          </a:prstGeom>
          <a:ln w="12700">
            <a:miter lim="400000"/>
          </a:ln>
        </p:spPr>
        <p:txBody>
          <a:bodyPr wrap="none" lIns="121920" tIns="121920" rIns="121920" bIns="121920" anchor="ctr">
            <a:spAutoFit/>
          </a:bodyPr>
          <a:lstStyle>
            <a:lvl1pPr algn="l" defTabSz="913668">
              <a:defRPr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lide  /"/>
          <p:cNvSpPr txBox="1"/>
          <p:nvPr/>
        </p:nvSpPr>
        <p:spPr>
          <a:xfrm>
            <a:off x="602987" y="6168552"/>
            <a:ext cx="436338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45684" bIns="45684">
            <a:spAutoFit/>
          </a:bodyPr>
          <a:lstStyle>
            <a:lvl1pPr algn="l" defTabSz="1828800">
              <a:defRPr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00"/>
              <a:t>Slide  /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919" y="92075"/>
            <a:ext cx="10978516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919" y="1600200"/>
            <a:ext cx="10978516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9595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p:transition spd="med"/>
  <p:txStyles>
    <p:titleStyle>
      <a:lvl1pPr marL="0" marR="0" indent="0" algn="l" defTabSz="91366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366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366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366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366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366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366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366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366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417" marR="0" indent="-228417" algn="l" defTabSz="913668" latinLnBrk="0">
        <a:lnSpc>
          <a:spcPct val="90000"/>
        </a:lnSpc>
        <a:spcBef>
          <a:spcPts val="999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1pPr>
      <a:lvl2pPr marL="494904" marR="0" indent="-266487" algn="l" defTabSz="913668" latinLnBrk="0">
        <a:lnSpc>
          <a:spcPct val="90000"/>
        </a:lnSpc>
        <a:spcBef>
          <a:spcPts val="999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2pPr>
      <a:lvl3pPr marL="776618" marR="0" indent="-319784" algn="l" defTabSz="913668" latinLnBrk="0">
        <a:lnSpc>
          <a:spcPct val="90000"/>
        </a:lnSpc>
        <a:spcBef>
          <a:spcPts val="999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3pPr>
      <a:lvl4pPr marL="1040567" marR="0" indent="-355316" algn="l" defTabSz="913668" latinLnBrk="0">
        <a:lnSpc>
          <a:spcPct val="90000"/>
        </a:lnSpc>
        <a:spcBef>
          <a:spcPts val="999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4pPr>
      <a:lvl5pPr marL="1268984" marR="0" indent="-355316" algn="l" defTabSz="913668" latinLnBrk="0">
        <a:lnSpc>
          <a:spcPct val="90000"/>
        </a:lnSpc>
        <a:spcBef>
          <a:spcPts val="999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5pPr>
      <a:lvl6pPr marL="1497401" marR="0" indent="-355316" algn="l" defTabSz="913668" latinLnBrk="0">
        <a:lnSpc>
          <a:spcPct val="90000"/>
        </a:lnSpc>
        <a:spcBef>
          <a:spcPts val="999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6pPr>
      <a:lvl7pPr marL="1725818" marR="0" indent="-355316" algn="l" defTabSz="913668" latinLnBrk="0">
        <a:lnSpc>
          <a:spcPct val="90000"/>
        </a:lnSpc>
        <a:spcBef>
          <a:spcPts val="999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7pPr>
      <a:lvl8pPr marL="1954235" marR="0" indent="-355316" algn="l" defTabSz="913668" latinLnBrk="0">
        <a:lnSpc>
          <a:spcPct val="90000"/>
        </a:lnSpc>
        <a:spcBef>
          <a:spcPts val="999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8pPr>
      <a:lvl9pPr marL="2182652" marR="0" indent="-355316" algn="l" defTabSz="913668" latinLnBrk="0">
        <a:lnSpc>
          <a:spcPct val="90000"/>
        </a:lnSpc>
        <a:spcBef>
          <a:spcPts val="999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3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1pPr>
      <a:lvl2pPr marL="0" marR="0" indent="228417" algn="l" defTabSz="913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2pPr>
      <a:lvl3pPr marL="0" marR="0" indent="456834" algn="l" defTabSz="913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3pPr>
      <a:lvl4pPr marL="0" marR="0" indent="685251" algn="l" defTabSz="913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4pPr>
      <a:lvl5pPr marL="0" marR="0" indent="913668" algn="l" defTabSz="913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5pPr>
      <a:lvl6pPr marL="0" marR="0" indent="1142086" algn="l" defTabSz="913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6pPr>
      <a:lvl7pPr marL="0" marR="0" indent="1370503" algn="l" defTabSz="913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7pPr>
      <a:lvl8pPr marL="0" marR="0" indent="1598920" algn="l" defTabSz="913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8pPr>
      <a:lvl9pPr marL="0" marR="0" indent="1827337" algn="l" defTabSz="91366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 Neue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Webinar_Boiler_v1.0_20200622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hyperlink" Target="Webinar_FC_v1_20200622.mp4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F5D71-29AD-994E-8B74-B9E7CA8C37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2B60F1-EE48-7148-B294-541CF67C3F79}"/>
              </a:ext>
            </a:extLst>
          </p:cNvPr>
          <p:cNvSpPr/>
          <p:nvPr/>
        </p:nvSpPr>
        <p:spPr>
          <a:xfrm>
            <a:off x="9525" y="0"/>
            <a:ext cx="12179003" cy="6858001"/>
          </a:xfrm>
          <a:prstGeom prst="rect">
            <a:avLst/>
          </a:prstGeom>
          <a:gradFill>
            <a:gsLst>
              <a:gs pos="0">
                <a:srgbClr val="002A4C">
                  <a:alpha val="10000"/>
                </a:srgbClr>
              </a:gs>
              <a:gs pos="99971">
                <a:srgbClr val="00070D">
                  <a:alpha val="82292"/>
                </a:srgbClr>
              </a:gs>
            </a:gsLst>
            <a:path path="shape">
              <a:fillToRect l="74291" t="65670" r="25708" b="34329"/>
            </a:path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E9B27E2E-41B8-8048-9405-CEBA5B5B087F}"/>
              </a:ext>
            </a:extLst>
          </p:cNvPr>
          <p:cNvSpPr/>
          <p:nvPr/>
        </p:nvSpPr>
        <p:spPr>
          <a:xfrm>
            <a:off x="9822" y="1675191"/>
            <a:ext cx="12179003" cy="3186401"/>
          </a:xfrm>
          <a:prstGeom prst="rect">
            <a:avLst/>
          </a:prstGeom>
          <a:solidFill>
            <a:srgbClr val="6499BD">
              <a:alpha val="65646"/>
            </a:srgbClr>
          </a:solidFill>
          <a:ln w="12700">
            <a:miter lim="400000"/>
          </a:ln>
        </p:spPr>
        <p:txBody>
          <a:bodyPr lIns="640080" tIns="0" rIns="731520" bIns="0" anchor="ctr">
            <a:noAutofit/>
          </a:bodyPr>
          <a:lstStyle/>
          <a:p>
            <a:pPr algn="l" defTabSz="412503" hangingPunct="0">
              <a:lnSpc>
                <a:spcPct val="80000"/>
              </a:lnSpc>
            </a:pPr>
            <a:r>
              <a:rPr lang="en-US" sz="2800" b="1" dirty="0">
                <a:solidFill>
                  <a:srgbClr val="FFFFFF"/>
                </a:solidFill>
                <a:latin typeface="Proxima Nova" panose="02000506030000020004" pitchFamily="2" charset="0"/>
                <a:sym typeface="DIN Alternate"/>
              </a:rPr>
              <a:t>HOW AUGMENTED REALITY </a:t>
            </a:r>
          </a:p>
          <a:p>
            <a:pPr algn="l" defTabSz="412503" hangingPunct="0">
              <a:lnSpc>
                <a:spcPct val="80000"/>
              </a:lnSpc>
            </a:pPr>
            <a:r>
              <a:rPr lang="en-US" sz="2800" b="1" kern="0" dirty="0">
                <a:solidFill>
                  <a:srgbClr val="FFFFFF"/>
                </a:solidFill>
                <a:latin typeface="Proxima Nova" panose="02000506030000020004" pitchFamily="2" charset="0"/>
                <a:sym typeface="DIN Alternate"/>
              </a:rPr>
              <a:t>IS TRANSFORMING </a:t>
            </a:r>
          </a:p>
          <a:p>
            <a:pPr algn="l" defTabSz="412503" hangingPunct="0">
              <a:lnSpc>
                <a:spcPct val="80000"/>
              </a:lnSpc>
            </a:pPr>
            <a:r>
              <a:rPr lang="en-US" sz="2800" b="1" kern="0" dirty="0">
                <a:solidFill>
                  <a:srgbClr val="FFFFFF"/>
                </a:solidFill>
                <a:latin typeface="Proxima Nova" panose="02000506030000020004" pitchFamily="2" charset="0"/>
                <a:sym typeface="DIN Alternate"/>
              </a:rPr>
              <a:t>FIELD SERVICE MANAGEMENT</a:t>
            </a:r>
          </a:p>
        </p:txBody>
      </p:sp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C3E4D5A-0E2A-4331-943C-A7656DE01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2" y="222928"/>
            <a:ext cx="1766691" cy="5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01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radiant">
            <a:extLst>
              <a:ext uri="{FF2B5EF4-FFF2-40B4-BE49-F238E27FC236}">
                <a16:creationId xmlns:a16="http://schemas.microsoft.com/office/drawing/2014/main" id="{414DC213-9C73-B84F-A66D-F9F1588C02AB}"/>
              </a:ext>
            </a:extLst>
          </p:cNvPr>
          <p:cNvSpPr txBox="1">
            <a:spLocks/>
          </p:cNvSpPr>
          <p:nvPr/>
        </p:nvSpPr>
        <p:spPr>
          <a:xfrm>
            <a:off x="618661" y="518050"/>
            <a:ext cx="8571991" cy="7021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67B7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US" sz="2400" b="1" dirty="0">
                <a:solidFill>
                  <a:srgbClr val="004D80"/>
                </a:solidFill>
                <a:latin typeface="Proxima Nova" panose="02000506030000020004" pitchFamily="2" charset="0"/>
              </a:rPr>
              <a:t>Augmented Reality in Your Business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197FBE-6151-6E4F-9705-2B14B1F412A4}"/>
              </a:ext>
            </a:extLst>
          </p:cNvPr>
          <p:cNvGrpSpPr/>
          <p:nvPr/>
        </p:nvGrpSpPr>
        <p:grpSpPr>
          <a:xfrm>
            <a:off x="520267" y="1462739"/>
            <a:ext cx="11157816" cy="534896"/>
            <a:chOff x="387819" y="1103778"/>
            <a:chExt cx="8368362" cy="4011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792ACA-5CA3-3246-9F28-34F44EF68EDE}"/>
                </a:ext>
              </a:extLst>
            </p:cNvPr>
            <p:cNvSpPr/>
            <p:nvPr/>
          </p:nvSpPr>
          <p:spPr>
            <a:xfrm>
              <a:off x="2667000" y="1103778"/>
              <a:ext cx="6089181" cy="4011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dirty="0">
                  <a:solidFill>
                    <a:schemeClr val="tx1"/>
                  </a:solidFill>
                  <a:latin typeface="Proxima Nova" panose="02000506030000020004"/>
                </a:rPr>
                <a:t>Find out which business areas &amp; which projects will immediately benefit from AR capabilities.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91AF39-6D5B-2446-BF1D-C01DF7013BD6}"/>
                </a:ext>
              </a:extLst>
            </p:cNvPr>
            <p:cNvSpPr/>
            <p:nvPr/>
          </p:nvSpPr>
          <p:spPr>
            <a:xfrm>
              <a:off x="387819" y="1103778"/>
              <a:ext cx="2279181" cy="401172"/>
            </a:xfrm>
            <a:prstGeom prst="rect">
              <a:avLst/>
            </a:prstGeom>
            <a:solidFill>
              <a:srgbClr val="004D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1219170" hangingPunct="1"/>
              <a:r>
                <a:rPr lang="en-US" b="1" kern="1200" dirty="0">
                  <a:solidFill>
                    <a:srgbClr val="FFFFFF"/>
                  </a:solidFill>
                  <a:latin typeface="Proxima Nova" panose="02000506030000020004"/>
                </a:rPr>
                <a:t>1. Immediate returns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DEDAAA-5576-2D4F-8D3A-71B6A126E2E7}"/>
              </a:ext>
            </a:extLst>
          </p:cNvPr>
          <p:cNvGrpSpPr/>
          <p:nvPr/>
        </p:nvGrpSpPr>
        <p:grpSpPr>
          <a:xfrm>
            <a:off x="520267" y="2089769"/>
            <a:ext cx="11157816" cy="534896"/>
            <a:chOff x="387819" y="1103778"/>
            <a:chExt cx="8368362" cy="40117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C3911E-EC4C-764B-82CB-ADEB5418DEA3}"/>
                </a:ext>
              </a:extLst>
            </p:cNvPr>
            <p:cNvSpPr/>
            <p:nvPr/>
          </p:nvSpPr>
          <p:spPr>
            <a:xfrm>
              <a:off x="2667000" y="1103778"/>
              <a:ext cx="6089181" cy="4011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dirty="0">
                  <a:solidFill>
                    <a:schemeClr val="tx1"/>
                  </a:solidFill>
                  <a:latin typeface="Proxima Nova" panose="02000506030000020004"/>
                </a:rPr>
                <a:t>Understand your KPIs, build insights dashboards, collect data &amp; measure.</a:t>
              </a:r>
              <a:endParaRPr lang="en-US" b="1" dirty="0">
                <a:solidFill>
                  <a:schemeClr val="tx1"/>
                </a:solidFill>
                <a:latin typeface="Proxima Nova" panose="020005060300000200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63C098-3E66-6648-AC88-8CAA4A318441}"/>
                </a:ext>
              </a:extLst>
            </p:cNvPr>
            <p:cNvSpPr/>
            <p:nvPr/>
          </p:nvSpPr>
          <p:spPr>
            <a:xfrm>
              <a:off x="387819" y="1103778"/>
              <a:ext cx="2279181" cy="401172"/>
            </a:xfrm>
            <a:prstGeom prst="rect">
              <a:avLst/>
            </a:prstGeom>
            <a:solidFill>
              <a:srgbClr val="649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1219170" hangingPunct="1"/>
              <a:r>
                <a:rPr lang="en-US" b="1" kern="1200" dirty="0">
                  <a:solidFill>
                    <a:srgbClr val="FFFFFF"/>
                  </a:solidFill>
                  <a:latin typeface="Proxima Nova" panose="02000506030000020004"/>
                </a:rPr>
                <a:t>2. Measure outcomes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61656F-6446-C946-8E14-FE7ABE1C08DB}"/>
              </a:ext>
            </a:extLst>
          </p:cNvPr>
          <p:cNvGrpSpPr/>
          <p:nvPr/>
        </p:nvGrpSpPr>
        <p:grpSpPr>
          <a:xfrm>
            <a:off x="520267" y="2716800"/>
            <a:ext cx="11157816" cy="534896"/>
            <a:chOff x="387819" y="1103778"/>
            <a:chExt cx="8368362" cy="4011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7673A2-F1E2-2B41-896C-916BE6732623}"/>
                </a:ext>
              </a:extLst>
            </p:cNvPr>
            <p:cNvSpPr/>
            <p:nvPr/>
          </p:nvSpPr>
          <p:spPr>
            <a:xfrm>
              <a:off x="2667000" y="1103778"/>
              <a:ext cx="6089181" cy="4011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1219170" hangingPunct="1"/>
              <a:r>
                <a:rPr lang="en-US" dirty="0">
                  <a:solidFill>
                    <a:schemeClr val="tx1"/>
                  </a:solidFill>
                  <a:latin typeface="Proxima Nova" panose="02000506030000020004"/>
                </a:rPr>
                <a:t>Tech platforms, IoT, physical assets, workflow changes, design changes.</a:t>
              </a:r>
              <a:endParaRPr lang="en-US" kern="1200" dirty="0">
                <a:solidFill>
                  <a:schemeClr val="tx1"/>
                </a:solidFill>
                <a:latin typeface="Proxima Nova" panose="020005060300000200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17D272-5191-484B-BA82-67B85E5A0AFC}"/>
                </a:ext>
              </a:extLst>
            </p:cNvPr>
            <p:cNvSpPr/>
            <p:nvPr/>
          </p:nvSpPr>
          <p:spPr>
            <a:xfrm>
              <a:off x="387819" y="1103778"/>
              <a:ext cx="2279181" cy="401172"/>
            </a:xfrm>
            <a:prstGeom prst="rect">
              <a:avLst/>
            </a:prstGeom>
            <a:solidFill>
              <a:srgbClr val="3E7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1219170" hangingPunct="1"/>
              <a:r>
                <a:rPr lang="en-US" b="1" kern="1200" dirty="0">
                  <a:solidFill>
                    <a:srgbClr val="FFFFFF"/>
                  </a:solidFill>
                  <a:latin typeface="Proxima Nova" panose="02000506030000020004"/>
                </a:rPr>
                <a:t>3. Thoughtful implementation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B3BD32-3F39-364D-8688-14619E06F5A2}"/>
              </a:ext>
            </a:extLst>
          </p:cNvPr>
          <p:cNvGrpSpPr/>
          <p:nvPr/>
        </p:nvGrpSpPr>
        <p:grpSpPr>
          <a:xfrm>
            <a:off x="520267" y="3343831"/>
            <a:ext cx="11157816" cy="534896"/>
            <a:chOff x="387819" y="1103778"/>
            <a:chExt cx="8368362" cy="4011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F61517-7A7A-D34D-AF0B-029A871D3071}"/>
                </a:ext>
              </a:extLst>
            </p:cNvPr>
            <p:cNvSpPr/>
            <p:nvPr/>
          </p:nvSpPr>
          <p:spPr>
            <a:xfrm>
              <a:off x="2667000" y="1103778"/>
              <a:ext cx="6089181" cy="4011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1219170" hangingPunct="1"/>
              <a:r>
                <a:rPr lang="en-US" dirty="0">
                  <a:solidFill>
                    <a:schemeClr val="tx1"/>
                  </a:solidFill>
                  <a:latin typeface="Proxima Nova" panose="02000506030000020004"/>
                </a:rPr>
                <a:t>Tech – Expert communication, Step-by-step AR tutorials, AR customer self-service.</a:t>
              </a:r>
              <a:endParaRPr lang="en-US" kern="1200" dirty="0">
                <a:solidFill>
                  <a:schemeClr val="tx1"/>
                </a:solidFill>
                <a:latin typeface="Proxima Nova" panose="020005060300000200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395B4-F7F0-E94C-B4D4-6CADA5930261}"/>
                </a:ext>
              </a:extLst>
            </p:cNvPr>
            <p:cNvSpPr/>
            <p:nvPr/>
          </p:nvSpPr>
          <p:spPr>
            <a:xfrm>
              <a:off x="387819" y="1103778"/>
              <a:ext cx="2279181" cy="401172"/>
            </a:xfrm>
            <a:prstGeom prst="rect">
              <a:avLst/>
            </a:prstGeom>
            <a:solidFill>
              <a:srgbClr val="55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1219170" hangingPunct="1"/>
              <a:r>
                <a:rPr lang="en-US" b="1" kern="1200" dirty="0">
                  <a:solidFill>
                    <a:srgbClr val="FFFFFF"/>
                  </a:solidFill>
                  <a:latin typeface="Proxima Nova" panose="02000506030000020004"/>
                </a:rPr>
                <a:t>4. Optimal mix</a:t>
              </a:r>
            </a:p>
          </p:txBody>
        </p:sp>
      </p:grpSp>
      <p:sp>
        <p:nvSpPr>
          <p:cNvPr id="21" name="Isosceles Triangle 97">
            <a:extLst>
              <a:ext uri="{FF2B5EF4-FFF2-40B4-BE49-F238E27FC236}">
                <a16:creationId xmlns:a16="http://schemas.microsoft.com/office/drawing/2014/main" id="{8BFF33DE-19A6-0E49-B758-8D2D5572E97F}"/>
              </a:ext>
            </a:extLst>
          </p:cNvPr>
          <p:cNvSpPr/>
          <p:nvPr/>
        </p:nvSpPr>
        <p:spPr>
          <a:xfrm rot="10800000">
            <a:off x="397622" y="4042584"/>
            <a:ext cx="11403107" cy="1189416"/>
          </a:xfrm>
          <a:prstGeom prst="triangle">
            <a:avLst/>
          </a:prstGeom>
          <a:gradFill flip="none" rotWithShape="1">
            <a:gsLst>
              <a:gs pos="1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hangingPunct="1"/>
            <a:endParaRPr lang="en-US" sz="1600" kern="12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2A36F0-AFDC-2149-9A96-D102F8DC71C2}"/>
              </a:ext>
            </a:extLst>
          </p:cNvPr>
          <p:cNvSpPr/>
          <p:nvPr/>
        </p:nvSpPr>
        <p:spPr>
          <a:xfrm>
            <a:off x="520267" y="5328024"/>
            <a:ext cx="11157816" cy="755888"/>
          </a:xfrm>
          <a:prstGeom prst="rect">
            <a:avLst/>
          </a:prstGeom>
          <a:solidFill>
            <a:srgbClr val="8C653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040" tIns="193040" rIns="193040" bIns="193040" numCol="1" spcCol="1270" anchor="ctr" anchorCtr="0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roxima Nova" panose="02000506030000020004"/>
              </a:rPr>
              <a:t>Success requires focusing on those applications that will return the most value</a:t>
            </a:r>
          </a:p>
        </p:txBody>
      </p:sp>
    </p:spTree>
    <p:extLst>
      <p:ext uri="{BB962C8B-B14F-4D97-AF65-F5344CB8AC3E}">
        <p14:creationId xmlns:p14="http://schemas.microsoft.com/office/powerpoint/2010/main" val="2344946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26C9544-7B49-A240-AF71-FDE8B47DB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AAC77F-6C9E-1241-AEC9-FC75C5728B45}"/>
              </a:ext>
            </a:extLst>
          </p:cNvPr>
          <p:cNvSpPr/>
          <p:nvPr/>
        </p:nvSpPr>
        <p:spPr>
          <a:xfrm>
            <a:off x="14586" y="0"/>
            <a:ext cx="12198351" cy="6858001"/>
          </a:xfrm>
          <a:prstGeom prst="rect">
            <a:avLst/>
          </a:prstGeom>
          <a:gradFill>
            <a:gsLst>
              <a:gs pos="0">
                <a:srgbClr val="002A4C">
                  <a:alpha val="10000"/>
                </a:srgbClr>
              </a:gs>
              <a:gs pos="99971">
                <a:srgbClr val="00070D">
                  <a:alpha val="82292"/>
                </a:srgbClr>
              </a:gs>
            </a:gsLst>
            <a:path path="shape">
              <a:fillToRect l="74291" t="65670" r="25708" b="34329"/>
            </a:path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0A6F8637-3DD8-554E-979F-52244FE1B643}"/>
              </a:ext>
            </a:extLst>
          </p:cNvPr>
          <p:cNvSpPr/>
          <p:nvPr/>
        </p:nvSpPr>
        <p:spPr>
          <a:xfrm>
            <a:off x="14586" y="1675192"/>
            <a:ext cx="12179003" cy="3186401"/>
          </a:xfrm>
          <a:prstGeom prst="rect">
            <a:avLst/>
          </a:prstGeom>
          <a:solidFill>
            <a:srgbClr val="6499BD">
              <a:alpha val="65646"/>
            </a:srgbClr>
          </a:solidFill>
          <a:ln w="12700">
            <a:miter lim="400000"/>
          </a:ln>
        </p:spPr>
        <p:txBody>
          <a:bodyPr lIns="274106" tIns="0" rIns="274106" bIns="0" anchor="ctr">
            <a:noAutofit/>
          </a:bodyPr>
          <a:lstStyle/>
          <a:p>
            <a:pPr defTabSz="412503">
              <a:lnSpc>
                <a:spcPct val="80000"/>
              </a:lnSpc>
            </a:pPr>
            <a:endParaRPr lang="en-US" sz="2800" b="1" dirty="0">
              <a:solidFill>
                <a:srgbClr val="FFFFFF"/>
              </a:solidFill>
              <a:latin typeface="Proxima Nova" panose="02000506030000020004" pitchFamily="2" charset="0"/>
              <a:sym typeface="DIN Alternat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CEBCC-DA52-354D-8F1B-4F40DC8BE52D}"/>
              </a:ext>
            </a:extLst>
          </p:cNvPr>
          <p:cNvSpPr/>
          <p:nvPr/>
        </p:nvSpPr>
        <p:spPr>
          <a:xfrm>
            <a:off x="2824278" y="2330282"/>
            <a:ext cx="6549793" cy="18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12503"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  <a:latin typeface="Proxima Nova" panose="02000506030000020004"/>
                <a:cs typeface="Calibri" panose="020F0502020204030204" pitchFamily="34" charset="0"/>
                <a:sym typeface="DIN Alternate"/>
              </a:rPr>
              <a:t>Contact us to discuss our collaboration partner program and start building your proof of concept now.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C992EA-B057-7B48-9C8D-7AB113D2DDAF}"/>
              </a:ext>
            </a:extLst>
          </p:cNvPr>
          <p:cNvSpPr/>
          <p:nvPr/>
        </p:nvSpPr>
        <p:spPr>
          <a:xfrm>
            <a:off x="7719712" y="5627659"/>
            <a:ext cx="435798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109" hangingPunct="1">
              <a:lnSpc>
                <a:spcPct val="80000"/>
              </a:lnSpc>
            </a:pPr>
            <a:r>
              <a:rPr lang="en-US" sz="1800" dirty="0">
                <a:solidFill>
                  <a:srgbClr val="FFFFFF"/>
                </a:solidFill>
                <a:latin typeface="Proxima Nova" panose="02000506030000020004"/>
                <a:cs typeface="Calibri" panose="020F0502020204030204" pitchFamily="34" charset="0"/>
              </a:rPr>
              <a:t>For more information, please contact us: </a:t>
            </a:r>
          </a:p>
          <a:p>
            <a:pPr algn="l" defTabSz="457109" hangingPunct="1">
              <a:lnSpc>
                <a:spcPct val="80000"/>
              </a:lnSpc>
            </a:pPr>
            <a:r>
              <a:rPr lang="en-US" sz="1800" dirty="0">
                <a:solidFill>
                  <a:srgbClr val="FFFFFF"/>
                </a:solidFill>
                <a:latin typeface="Proxima Nova" panose="02000506030000020004"/>
                <a:cs typeface="Calibri" panose="020F0502020204030204" pitchFamily="34" charset="0"/>
              </a:rPr>
              <a:t>info@radiant.digital</a:t>
            </a:r>
          </a:p>
          <a:p>
            <a:pPr algn="l" defTabSz="457109" hangingPunct="1">
              <a:lnSpc>
                <a:spcPct val="80000"/>
              </a:lnSpc>
            </a:pPr>
            <a:r>
              <a:rPr lang="en-US" sz="1800" dirty="0">
                <a:solidFill>
                  <a:srgbClr val="FFFFFF"/>
                </a:solidFill>
                <a:latin typeface="Proxima Nova" panose="02000506030000020004"/>
                <a:cs typeface="Calibri" panose="020F0502020204030204" pitchFamily="34" charset="0"/>
              </a:rPr>
              <a:t>surya.prakash@radiant.digital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7BEE16-8C38-0445-B205-C2D49370FAD4}"/>
              </a:ext>
            </a:extLst>
          </p:cNvPr>
          <p:cNvSpPr/>
          <p:nvPr/>
        </p:nvSpPr>
        <p:spPr>
          <a:xfrm>
            <a:off x="7719713" y="5182808"/>
            <a:ext cx="263396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109" hangingPunct="1">
              <a:lnSpc>
                <a:spcPct val="80000"/>
              </a:lnSpc>
            </a:pPr>
            <a:r>
              <a:rPr lang="en-US" sz="2800" b="1" dirty="0">
                <a:solidFill>
                  <a:srgbClr val="FFFFFF"/>
                </a:solidFill>
                <a:latin typeface="Proxima Nova" panose="02000506030000020004"/>
                <a:cs typeface="Calibri" panose="020F0502020204030204" pitchFamily="34" charset="0"/>
              </a:rPr>
              <a:t>Thank you! </a:t>
            </a:r>
          </a:p>
        </p:txBody>
      </p:sp>
      <p:pic>
        <p:nvPicPr>
          <p:cNvPr id="16" name="Picture 15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F6DE052-409E-440C-81E9-08D4EE8BB3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2" y="222928"/>
            <a:ext cx="1766691" cy="5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647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val 138">
            <a:extLst>
              <a:ext uri="{FF2B5EF4-FFF2-40B4-BE49-F238E27FC236}">
                <a16:creationId xmlns:a16="http://schemas.microsoft.com/office/drawing/2014/main" id="{875D3D98-FEDB-4739-8D13-0F46D0C14B1D}"/>
              </a:ext>
            </a:extLst>
          </p:cNvPr>
          <p:cNvSpPr/>
          <p:nvPr/>
        </p:nvSpPr>
        <p:spPr>
          <a:xfrm>
            <a:off x="4727829" y="2400276"/>
            <a:ext cx="2760877" cy="276087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F37C8B7-0FBD-40E7-9D14-BC8CD35002C8}"/>
              </a:ext>
            </a:extLst>
          </p:cNvPr>
          <p:cNvGrpSpPr/>
          <p:nvPr/>
        </p:nvGrpSpPr>
        <p:grpSpPr>
          <a:xfrm rot="2700000">
            <a:off x="5262821" y="1462559"/>
            <a:ext cx="1690893" cy="1690893"/>
            <a:chOff x="1905000" y="2108996"/>
            <a:chExt cx="1716088" cy="1716088"/>
          </a:xfrm>
        </p:grpSpPr>
        <p:sp>
          <p:nvSpPr>
            <p:cNvPr id="137" name="Teardrop 136">
              <a:extLst>
                <a:ext uri="{FF2B5EF4-FFF2-40B4-BE49-F238E27FC236}">
                  <a16:creationId xmlns:a16="http://schemas.microsoft.com/office/drawing/2014/main" id="{52553405-5718-44A0-B849-A61C7DAD69F9}"/>
                </a:ext>
              </a:extLst>
            </p:cNvPr>
            <p:cNvSpPr/>
            <p:nvPr/>
          </p:nvSpPr>
          <p:spPr>
            <a:xfrm rot="5400000">
              <a:off x="1905000" y="2108996"/>
              <a:ext cx="1716088" cy="1716088"/>
            </a:xfrm>
            <a:prstGeom prst="teardrop">
              <a:avLst/>
            </a:prstGeom>
            <a:solidFill>
              <a:srgbClr val="004D8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Proxima Nova" panose="02000506030000020004" pitchFamily="2" charset="0"/>
              </a:endParaRPr>
            </a:p>
          </p:txBody>
        </p:sp>
        <p:sp>
          <p:nvSpPr>
            <p:cNvPr id="138" name="Teardrop 137">
              <a:extLst>
                <a:ext uri="{FF2B5EF4-FFF2-40B4-BE49-F238E27FC236}">
                  <a16:creationId xmlns:a16="http://schemas.microsoft.com/office/drawing/2014/main" id="{508B89FA-88F5-4902-A30D-952AB1029039}"/>
                </a:ext>
              </a:extLst>
            </p:cNvPr>
            <p:cNvSpPr/>
            <p:nvPr/>
          </p:nvSpPr>
          <p:spPr>
            <a:xfrm rot="5400000">
              <a:off x="2078038" y="2282033"/>
              <a:ext cx="1543050" cy="1543050"/>
            </a:xfrm>
            <a:prstGeom prst="teardrop">
              <a:avLst/>
            </a:prstGeom>
            <a:solidFill>
              <a:srgbClr val="004D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Proxima Nova" panose="02000506030000020004" pitchFamily="2" charset="0"/>
              </a:endParaRP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E0B51242-AAB5-4AB6-A6D9-25A28EEB2098}"/>
              </a:ext>
            </a:extLst>
          </p:cNvPr>
          <p:cNvSpPr/>
          <p:nvPr/>
        </p:nvSpPr>
        <p:spPr>
          <a:xfrm>
            <a:off x="5564751" y="1885048"/>
            <a:ext cx="1087035" cy="1087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Proxima Nova" panose="02000506030000020004" pitchFamily="2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115FD3F-6990-48AB-855E-3714EA23BDB7}"/>
              </a:ext>
            </a:extLst>
          </p:cNvPr>
          <p:cNvGrpSpPr/>
          <p:nvPr/>
        </p:nvGrpSpPr>
        <p:grpSpPr>
          <a:xfrm rot="2700000" flipH="1">
            <a:off x="6735528" y="2935266"/>
            <a:ext cx="1690895" cy="1690892"/>
            <a:chOff x="1905000" y="2108996"/>
            <a:chExt cx="1716088" cy="1716088"/>
          </a:xfrm>
        </p:grpSpPr>
        <p:sp>
          <p:nvSpPr>
            <p:cNvPr id="135" name="Teardrop 134">
              <a:extLst>
                <a:ext uri="{FF2B5EF4-FFF2-40B4-BE49-F238E27FC236}">
                  <a16:creationId xmlns:a16="http://schemas.microsoft.com/office/drawing/2014/main" id="{CCA0C5F8-777A-4A27-A38B-1FBD20E0D590}"/>
                </a:ext>
              </a:extLst>
            </p:cNvPr>
            <p:cNvSpPr/>
            <p:nvPr/>
          </p:nvSpPr>
          <p:spPr>
            <a:xfrm rot="5400000">
              <a:off x="1905000" y="2108996"/>
              <a:ext cx="1716088" cy="1716088"/>
            </a:xfrm>
            <a:prstGeom prst="teardrop">
              <a:avLst/>
            </a:prstGeom>
            <a:solidFill>
              <a:srgbClr val="8C653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Proxima Nova" panose="02000506030000020004" pitchFamily="2" charset="0"/>
              </a:endParaRPr>
            </a:p>
          </p:txBody>
        </p:sp>
        <p:sp>
          <p:nvSpPr>
            <p:cNvPr id="136" name="Teardrop 135">
              <a:extLst>
                <a:ext uri="{FF2B5EF4-FFF2-40B4-BE49-F238E27FC236}">
                  <a16:creationId xmlns:a16="http://schemas.microsoft.com/office/drawing/2014/main" id="{AF93AF92-7AFA-4EE5-8B83-FA59800E95D5}"/>
                </a:ext>
              </a:extLst>
            </p:cNvPr>
            <p:cNvSpPr/>
            <p:nvPr/>
          </p:nvSpPr>
          <p:spPr>
            <a:xfrm rot="5400000">
              <a:off x="2078038" y="2282033"/>
              <a:ext cx="1543050" cy="1543050"/>
            </a:xfrm>
            <a:prstGeom prst="teardrop">
              <a:avLst/>
            </a:prstGeom>
            <a:solidFill>
              <a:srgbClr val="8C6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Proxima Nova" panose="02000506030000020004" pitchFamily="2" charset="0"/>
              </a:endParaRPr>
            </a:p>
          </p:txBody>
        </p:sp>
      </p:grpSp>
      <p:sp>
        <p:nvSpPr>
          <p:cNvPr id="65" name="Oval 64">
            <a:extLst>
              <a:ext uri="{FF2B5EF4-FFF2-40B4-BE49-F238E27FC236}">
                <a16:creationId xmlns:a16="http://schemas.microsoft.com/office/drawing/2014/main" id="{44E9C89C-86B6-4477-BA6C-100D458CEA50}"/>
              </a:ext>
            </a:extLst>
          </p:cNvPr>
          <p:cNvSpPr/>
          <p:nvPr/>
        </p:nvSpPr>
        <p:spPr>
          <a:xfrm>
            <a:off x="6916899" y="3237194"/>
            <a:ext cx="1087035" cy="1087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Proxima Nova" panose="02000506030000020004" pitchFamily="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8B4FE9D-D931-40EC-B303-A10003939A71}"/>
              </a:ext>
            </a:extLst>
          </p:cNvPr>
          <p:cNvGrpSpPr/>
          <p:nvPr/>
        </p:nvGrpSpPr>
        <p:grpSpPr>
          <a:xfrm rot="2700000" flipV="1">
            <a:off x="3790112" y="2935266"/>
            <a:ext cx="1690895" cy="1690892"/>
            <a:chOff x="1905000" y="2108996"/>
            <a:chExt cx="1716088" cy="1716088"/>
          </a:xfrm>
        </p:grpSpPr>
        <p:sp>
          <p:nvSpPr>
            <p:cNvPr id="133" name="Teardrop 132">
              <a:extLst>
                <a:ext uri="{FF2B5EF4-FFF2-40B4-BE49-F238E27FC236}">
                  <a16:creationId xmlns:a16="http://schemas.microsoft.com/office/drawing/2014/main" id="{A82EDE14-5431-4AB6-A842-71F4452C5FA3}"/>
                </a:ext>
              </a:extLst>
            </p:cNvPr>
            <p:cNvSpPr/>
            <p:nvPr/>
          </p:nvSpPr>
          <p:spPr>
            <a:xfrm rot="5400000">
              <a:off x="1905000" y="2108996"/>
              <a:ext cx="1716088" cy="1716088"/>
            </a:xfrm>
            <a:prstGeom prst="teardrop">
              <a:avLst/>
            </a:prstGeom>
            <a:solidFill>
              <a:srgbClr val="6499B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Proxima Nova" panose="02000506030000020004" pitchFamily="2" charset="0"/>
              </a:endParaRPr>
            </a:p>
          </p:txBody>
        </p:sp>
        <p:sp>
          <p:nvSpPr>
            <p:cNvPr id="134" name="Teardrop 133">
              <a:extLst>
                <a:ext uri="{FF2B5EF4-FFF2-40B4-BE49-F238E27FC236}">
                  <a16:creationId xmlns:a16="http://schemas.microsoft.com/office/drawing/2014/main" id="{9C2747A9-FC5B-4E24-AB28-627FFF237CFB}"/>
                </a:ext>
              </a:extLst>
            </p:cNvPr>
            <p:cNvSpPr/>
            <p:nvPr/>
          </p:nvSpPr>
          <p:spPr>
            <a:xfrm rot="5400000">
              <a:off x="2078038" y="2282033"/>
              <a:ext cx="1543050" cy="1543050"/>
            </a:xfrm>
            <a:prstGeom prst="teardrop">
              <a:avLst/>
            </a:prstGeom>
            <a:solidFill>
              <a:srgbClr val="649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Proxima Nova" panose="02000506030000020004" pitchFamily="2" charset="0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7F62E9F-B28D-4431-B2E6-43A884835950}"/>
              </a:ext>
            </a:extLst>
          </p:cNvPr>
          <p:cNvSpPr/>
          <p:nvPr/>
        </p:nvSpPr>
        <p:spPr>
          <a:xfrm>
            <a:off x="4212600" y="3237197"/>
            <a:ext cx="1087035" cy="1087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Proxima Nova" panose="02000506030000020004" pitchFamily="2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148B87D-E886-4AFA-B5AF-D88A3F9F6871}"/>
              </a:ext>
            </a:extLst>
          </p:cNvPr>
          <p:cNvGrpSpPr/>
          <p:nvPr/>
        </p:nvGrpSpPr>
        <p:grpSpPr>
          <a:xfrm>
            <a:off x="5262821" y="4372663"/>
            <a:ext cx="1690893" cy="1726204"/>
            <a:chOff x="5250554" y="4713149"/>
            <a:chExt cx="1690893" cy="1726204"/>
          </a:xfrm>
        </p:grpSpPr>
        <p:sp>
          <p:nvSpPr>
            <p:cNvPr id="131" name="Teardrop 130">
              <a:extLst>
                <a:ext uri="{FF2B5EF4-FFF2-40B4-BE49-F238E27FC236}">
                  <a16:creationId xmlns:a16="http://schemas.microsoft.com/office/drawing/2014/main" id="{7942EE12-CF2B-4FCB-92CA-D78744AA3706}"/>
                </a:ext>
              </a:extLst>
            </p:cNvPr>
            <p:cNvSpPr/>
            <p:nvPr/>
          </p:nvSpPr>
          <p:spPr>
            <a:xfrm rot="8100000" flipH="1" flipV="1">
              <a:off x="5250554" y="4748460"/>
              <a:ext cx="1690893" cy="1690893"/>
            </a:xfrm>
            <a:prstGeom prst="teardrop">
              <a:avLst/>
            </a:prstGeom>
            <a:solidFill>
              <a:srgbClr val="3F776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Proxima Nova" panose="02000506030000020004" pitchFamily="2" charset="0"/>
              </a:endParaRPr>
            </a:p>
          </p:txBody>
        </p:sp>
        <p:sp>
          <p:nvSpPr>
            <p:cNvPr id="132" name="Teardrop 131">
              <a:extLst>
                <a:ext uri="{FF2B5EF4-FFF2-40B4-BE49-F238E27FC236}">
                  <a16:creationId xmlns:a16="http://schemas.microsoft.com/office/drawing/2014/main" id="{18E168CC-A2E9-4B57-AB24-4C9839A95E3F}"/>
                </a:ext>
              </a:extLst>
            </p:cNvPr>
            <p:cNvSpPr/>
            <p:nvPr/>
          </p:nvSpPr>
          <p:spPr>
            <a:xfrm rot="8100000" flipH="1" flipV="1">
              <a:off x="5335801" y="4713149"/>
              <a:ext cx="1520396" cy="1520395"/>
            </a:xfrm>
            <a:prstGeom prst="teardrop">
              <a:avLst/>
            </a:prstGeom>
            <a:solidFill>
              <a:srgbClr val="3F7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Proxima Nova" panose="02000506030000020004" pitchFamily="2" charset="0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6B99D6BF-A72D-454B-866D-1D2C19CE1E46}"/>
              </a:ext>
            </a:extLst>
          </p:cNvPr>
          <p:cNvSpPr/>
          <p:nvPr/>
        </p:nvSpPr>
        <p:spPr>
          <a:xfrm>
            <a:off x="5563006" y="4587602"/>
            <a:ext cx="1087035" cy="1087033"/>
          </a:xfrm>
          <a:prstGeom prst="ellipse">
            <a:avLst/>
          </a:prstGeom>
          <a:solidFill>
            <a:schemeClr val="bg1"/>
          </a:solidFill>
          <a:ln>
            <a:solidFill>
              <a:srgbClr val="3F7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Proxima Nova" panose="02000506030000020004" pitchFamily="2" charset="0"/>
            </a:endParaRPr>
          </a:p>
        </p:txBody>
      </p:sp>
      <p:sp>
        <p:nvSpPr>
          <p:cNvPr id="70" name="Inhaltsplatzhalter 4">
            <a:extLst>
              <a:ext uri="{FF2B5EF4-FFF2-40B4-BE49-F238E27FC236}">
                <a16:creationId xmlns:a16="http://schemas.microsoft.com/office/drawing/2014/main" id="{75F20954-A6CF-432F-8DDD-3BF435F308B5}"/>
              </a:ext>
            </a:extLst>
          </p:cNvPr>
          <p:cNvSpPr txBox="1">
            <a:spLocks/>
          </p:cNvSpPr>
          <p:nvPr/>
        </p:nvSpPr>
        <p:spPr>
          <a:xfrm>
            <a:off x="1476104" y="1959670"/>
            <a:ext cx="3586840" cy="6382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004D80"/>
                </a:solidFill>
                <a:latin typeface="Proxima Nova" panose="02000506030000020004" pitchFamily="2" charset="0"/>
              </a:rPr>
              <a:t>Inadequate skills training</a:t>
            </a:r>
            <a:br>
              <a:rPr lang="en-US" sz="1600" b="1" dirty="0">
                <a:solidFill>
                  <a:schemeClr val="accent1"/>
                </a:solidFill>
                <a:latin typeface="Proxima Nova" panose="02000506030000020004" pitchFamily="2" charset="0"/>
              </a:rPr>
            </a:br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Little or no formal training. </a:t>
            </a:r>
          </a:p>
        </p:txBody>
      </p:sp>
      <p:sp>
        <p:nvSpPr>
          <p:cNvPr id="71" name="Inhaltsplatzhalter 4">
            <a:extLst>
              <a:ext uri="{FF2B5EF4-FFF2-40B4-BE49-F238E27FC236}">
                <a16:creationId xmlns:a16="http://schemas.microsoft.com/office/drawing/2014/main" id="{6289EAA3-6A74-4475-BD5F-84E5757FFB23}"/>
              </a:ext>
            </a:extLst>
          </p:cNvPr>
          <p:cNvSpPr txBox="1">
            <a:spLocks/>
          </p:cNvSpPr>
          <p:nvPr/>
        </p:nvSpPr>
        <p:spPr>
          <a:xfrm>
            <a:off x="8636842" y="3307730"/>
            <a:ext cx="2845409" cy="9459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C653D"/>
                </a:solidFill>
                <a:latin typeface="Proxima Nova" panose="02000506030000020004" pitchFamily="2" charset="0"/>
              </a:rPr>
              <a:t>Inconsistent service delivery</a:t>
            </a:r>
            <a:br>
              <a:rPr lang="en-US" sz="1600" b="1" dirty="0">
                <a:solidFill>
                  <a:schemeClr val="accent1"/>
                </a:solidFill>
                <a:latin typeface="Proxima Nova" panose="02000506030000020004" pitchFamily="2" charset="0"/>
              </a:rPr>
            </a:br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Many technicians are contracted through a third parties.</a:t>
            </a:r>
          </a:p>
        </p:txBody>
      </p:sp>
      <p:sp>
        <p:nvSpPr>
          <p:cNvPr id="72" name="Inhaltsplatzhalter 4">
            <a:extLst>
              <a:ext uri="{FF2B5EF4-FFF2-40B4-BE49-F238E27FC236}">
                <a16:creationId xmlns:a16="http://schemas.microsoft.com/office/drawing/2014/main" id="{B5FCDCD0-1EFB-4ECE-874D-F877718351BE}"/>
              </a:ext>
            </a:extLst>
          </p:cNvPr>
          <p:cNvSpPr txBox="1">
            <a:spLocks/>
          </p:cNvSpPr>
          <p:nvPr/>
        </p:nvSpPr>
        <p:spPr>
          <a:xfrm>
            <a:off x="520267" y="3293270"/>
            <a:ext cx="3050853" cy="97488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6499BD"/>
                </a:solidFill>
                <a:latin typeface="Proxima Nova" panose="02000506030000020004" pitchFamily="2" charset="0"/>
              </a:rPr>
              <a:t>High technician turnover</a:t>
            </a:r>
            <a:br>
              <a:rPr lang="en-US" sz="1600" b="1" dirty="0">
                <a:solidFill>
                  <a:schemeClr val="accent4"/>
                </a:solidFill>
                <a:latin typeface="Proxima Nova" panose="02000506030000020004" pitchFamily="2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Proxima Nova" panose="02000506030000020004" pitchFamily="2" charset="0"/>
              </a:rPr>
              <a:t>Aging workforce and fewer people entering trade.</a:t>
            </a:r>
            <a:endParaRPr lang="en-US" sz="1333" dirty="0">
              <a:solidFill>
                <a:schemeClr val="bg2">
                  <a:lumMod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73" name="Inhaltsplatzhalter 4">
            <a:extLst>
              <a:ext uri="{FF2B5EF4-FFF2-40B4-BE49-F238E27FC236}">
                <a16:creationId xmlns:a16="http://schemas.microsoft.com/office/drawing/2014/main" id="{A8A7A7D7-067E-4442-A9AE-3D277312D9C8}"/>
              </a:ext>
            </a:extLst>
          </p:cNvPr>
          <p:cNvSpPr txBox="1">
            <a:spLocks/>
          </p:cNvSpPr>
          <p:nvPr/>
        </p:nvSpPr>
        <p:spPr>
          <a:xfrm>
            <a:off x="7116217" y="4878089"/>
            <a:ext cx="3268753" cy="9459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3F7766"/>
                </a:solidFill>
                <a:latin typeface="Proxima Nova" panose="02000506030000020004" pitchFamily="2" charset="0"/>
              </a:rPr>
              <a:t>Reliance on short-term labor</a:t>
            </a:r>
            <a:br>
              <a:rPr lang="en-US" sz="1600" b="1" dirty="0">
                <a:solidFill>
                  <a:schemeClr val="accent1"/>
                </a:solidFill>
                <a:latin typeface="Proxima Nova" panose="02000506030000020004" pitchFamily="2" charset="0"/>
              </a:rPr>
            </a:br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Little or no adherence to appropriate standards and practices.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F18B49-A40A-4414-BFCE-C0BC19AEFA93}"/>
              </a:ext>
            </a:extLst>
          </p:cNvPr>
          <p:cNvGrpSpPr/>
          <p:nvPr/>
        </p:nvGrpSpPr>
        <p:grpSpPr>
          <a:xfrm>
            <a:off x="4335226" y="3379852"/>
            <a:ext cx="824780" cy="799416"/>
            <a:chOff x="-114320" y="3657020"/>
            <a:chExt cx="898588" cy="870954"/>
          </a:xfrm>
          <a:solidFill>
            <a:srgbClr val="6499BD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954F525-EAE2-4F12-BBCF-8397423E63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94" y="3875186"/>
              <a:ext cx="432360" cy="434623"/>
            </a:xfrm>
            <a:custGeom>
              <a:avLst/>
              <a:gdLst>
                <a:gd name="T0" fmla="*/ 108 w 138"/>
                <a:gd name="T1" fmla="*/ 10 h 138"/>
                <a:gd name="T2" fmla="*/ 106 w 138"/>
                <a:gd name="T3" fmla="*/ 23 h 138"/>
                <a:gd name="T4" fmla="*/ 122 w 138"/>
                <a:gd name="T5" fmla="*/ 29 h 138"/>
                <a:gd name="T6" fmla="*/ 134 w 138"/>
                <a:gd name="T7" fmla="*/ 42 h 138"/>
                <a:gd name="T8" fmla="*/ 134 w 138"/>
                <a:gd name="T9" fmla="*/ 59 h 138"/>
                <a:gd name="T10" fmla="*/ 128 w 138"/>
                <a:gd name="T11" fmla="*/ 76 h 138"/>
                <a:gd name="T12" fmla="*/ 138 w 138"/>
                <a:gd name="T13" fmla="*/ 83 h 138"/>
                <a:gd name="T14" fmla="*/ 122 w 138"/>
                <a:gd name="T15" fmla="*/ 109 h 138"/>
                <a:gd name="T16" fmla="*/ 108 w 138"/>
                <a:gd name="T17" fmla="*/ 108 h 138"/>
                <a:gd name="T18" fmla="*/ 108 w 138"/>
                <a:gd name="T19" fmla="*/ 127 h 138"/>
                <a:gd name="T20" fmla="*/ 83 w 138"/>
                <a:gd name="T21" fmla="*/ 138 h 138"/>
                <a:gd name="T22" fmla="*/ 76 w 138"/>
                <a:gd name="T23" fmla="*/ 127 h 138"/>
                <a:gd name="T24" fmla="*/ 59 w 138"/>
                <a:gd name="T25" fmla="*/ 134 h 138"/>
                <a:gd name="T26" fmla="*/ 42 w 138"/>
                <a:gd name="T27" fmla="*/ 134 h 138"/>
                <a:gd name="T28" fmla="*/ 29 w 138"/>
                <a:gd name="T29" fmla="*/ 122 h 138"/>
                <a:gd name="T30" fmla="*/ 23 w 138"/>
                <a:gd name="T31" fmla="*/ 106 h 138"/>
                <a:gd name="T32" fmla="*/ 10 w 138"/>
                <a:gd name="T33" fmla="*/ 108 h 138"/>
                <a:gd name="T34" fmla="*/ 0 w 138"/>
                <a:gd name="T35" fmla="*/ 83 h 138"/>
                <a:gd name="T36" fmla="*/ 10 w 138"/>
                <a:gd name="T37" fmla="*/ 76 h 138"/>
                <a:gd name="T38" fmla="*/ 4 w 138"/>
                <a:gd name="T39" fmla="*/ 59 h 138"/>
                <a:gd name="T40" fmla="*/ 4 w 138"/>
                <a:gd name="T41" fmla="*/ 42 h 138"/>
                <a:gd name="T42" fmla="*/ 16 w 138"/>
                <a:gd name="T43" fmla="*/ 29 h 138"/>
                <a:gd name="T44" fmla="*/ 32 w 138"/>
                <a:gd name="T45" fmla="*/ 23 h 138"/>
                <a:gd name="T46" fmla="*/ 30 w 138"/>
                <a:gd name="T47" fmla="*/ 10 h 138"/>
                <a:gd name="T48" fmla="*/ 59 w 138"/>
                <a:gd name="T49" fmla="*/ 3 h 138"/>
                <a:gd name="T50" fmla="*/ 69 w 138"/>
                <a:gd name="T51" fmla="*/ 13 h 138"/>
                <a:gd name="T52" fmla="*/ 82 w 138"/>
                <a:gd name="T53" fmla="*/ 0 h 138"/>
                <a:gd name="T54" fmla="*/ 93 w 138"/>
                <a:gd name="T55" fmla="*/ 45 h 138"/>
                <a:gd name="T56" fmla="*/ 69 w 138"/>
                <a:gd name="T57" fmla="*/ 103 h 138"/>
                <a:gd name="T58" fmla="*/ 45 w 138"/>
                <a:gd name="T59" fmla="*/ 45 h 138"/>
                <a:gd name="T60" fmla="*/ 69 w 138"/>
                <a:gd name="T61" fmla="*/ 42 h 138"/>
                <a:gd name="T62" fmla="*/ 50 w 138"/>
                <a:gd name="T63" fmla="*/ 88 h 138"/>
                <a:gd name="T64" fmla="*/ 96 w 138"/>
                <a:gd name="T65" fmla="*/ 69 h 138"/>
                <a:gd name="T66" fmla="*/ 85 w 138"/>
                <a:gd name="T67" fmla="*/ 8 h 138"/>
                <a:gd name="T68" fmla="*/ 57 w 138"/>
                <a:gd name="T69" fmla="*/ 15 h 138"/>
                <a:gd name="T70" fmla="*/ 37 w 138"/>
                <a:gd name="T71" fmla="*/ 14 h 138"/>
                <a:gd name="T72" fmla="*/ 23 w 138"/>
                <a:gd name="T73" fmla="*/ 39 h 138"/>
                <a:gd name="T74" fmla="*/ 8 w 138"/>
                <a:gd name="T75" fmla="*/ 53 h 138"/>
                <a:gd name="T76" fmla="*/ 15 w 138"/>
                <a:gd name="T77" fmla="*/ 81 h 138"/>
                <a:gd name="T78" fmla="*/ 11 w 138"/>
                <a:gd name="T79" fmla="*/ 93 h 138"/>
                <a:gd name="T80" fmla="*/ 34 w 138"/>
                <a:gd name="T81" fmla="*/ 103 h 138"/>
                <a:gd name="T82" fmla="*/ 45 w 138"/>
                <a:gd name="T83" fmla="*/ 127 h 138"/>
                <a:gd name="T84" fmla="*/ 69 w 138"/>
                <a:gd name="T85" fmla="*/ 118 h 138"/>
                <a:gd name="T86" fmla="*/ 93 w 138"/>
                <a:gd name="T87" fmla="*/ 127 h 138"/>
                <a:gd name="T88" fmla="*/ 103 w 138"/>
                <a:gd name="T89" fmla="*/ 103 h 138"/>
                <a:gd name="T90" fmla="*/ 127 w 138"/>
                <a:gd name="T91" fmla="*/ 93 h 138"/>
                <a:gd name="T92" fmla="*/ 118 w 138"/>
                <a:gd name="T93" fmla="*/ 69 h 138"/>
                <a:gd name="T94" fmla="*/ 127 w 138"/>
                <a:gd name="T95" fmla="*/ 45 h 138"/>
                <a:gd name="T96" fmla="*/ 103 w 138"/>
                <a:gd name="T97" fmla="*/ 34 h 138"/>
                <a:gd name="T98" fmla="*/ 93 w 138"/>
                <a:gd name="T99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" h="138">
                  <a:moveTo>
                    <a:pt x="83" y="0"/>
                  </a:moveTo>
                  <a:cubicBezTo>
                    <a:pt x="87" y="1"/>
                    <a:pt x="92" y="2"/>
                    <a:pt x="96" y="4"/>
                  </a:cubicBezTo>
                  <a:cubicBezTo>
                    <a:pt x="100" y="6"/>
                    <a:pt x="104" y="8"/>
                    <a:pt x="108" y="10"/>
                  </a:cubicBezTo>
                  <a:cubicBezTo>
                    <a:pt x="109" y="11"/>
                    <a:pt x="110" y="14"/>
                    <a:pt x="109" y="15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6" y="18"/>
                    <a:pt x="106" y="20"/>
                    <a:pt x="106" y="23"/>
                  </a:cubicBezTo>
                  <a:cubicBezTo>
                    <a:pt x="106" y="25"/>
                    <a:pt x="107" y="27"/>
                    <a:pt x="108" y="29"/>
                  </a:cubicBezTo>
                  <a:cubicBezTo>
                    <a:pt x="110" y="31"/>
                    <a:pt x="113" y="32"/>
                    <a:pt x="115" y="32"/>
                  </a:cubicBezTo>
                  <a:cubicBezTo>
                    <a:pt x="117" y="32"/>
                    <a:pt x="120" y="31"/>
                    <a:pt x="122" y="29"/>
                  </a:cubicBezTo>
                  <a:cubicBezTo>
                    <a:pt x="123" y="28"/>
                    <a:pt x="126" y="28"/>
                    <a:pt x="127" y="30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0" y="34"/>
                    <a:pt x="132" y="38"/>
                    <a:pt x="134" y="42"/>
                  </a:cubicBezTo>
                  <a:cubicBezTo>
                    <a:pt x="135" y="46"/>
                    <a:pt x="137" y="50"/>
                    <a:pt x="138" y="55"/>
                  </a:cubicBezTo>
                  <a:cubicBezTo>
                    <a:pt x="138" y="57"/>
                    <a:pt x="137" y="59"/>
                    <a:pt x="135" y="59"/>
                  </a:cubicBezTo>
                  <a:cubicBezTo>
                    <a:pt x="135" y="59"/>
                    <a:pt x="134" y="59"/>
                    <a:pt x="134" y="59"/>
                  </a:cubicBezTo>
                  <a:cubicBezTo>
                    <a:pt x="132" y="59"/>
                    <a:pt x="129" y="60"/>
                    <a:pt x="128" y="62"/>
                  </a:cubicBezTo>
                  <a:cubicBezTo>
                    <a:pt x="126" y="64"/>
                    <a:pt x="125" y="66"/>
                    <a:pt x="125" y="69"/>
                  </a:cubicBezTo>
                  <a:cubicBezTo>
                    <a:pt x="125" y="71"/>
                    <a:pt x="126" y="74"/>
                    <a:pt x="128" y="76"/>
                  </a:cubicBezTo>
                  <a:cubicBezTo>
                    <a:pt x="129" y="77"/>
                    <a:pt x="132" y="78"/>
                    <a:pt x="134" y="78"/>
                  </a:cubicBezTo>
                  <a:cubicBezTo>
                    <a:pt x="136" y="78"/>
                    <a:pt x="138" y="80"/>
                    <a:pt x="138" y="82"/>
                  </a:cubicBezTo>
                  <a:cubicBezTo>
                    <a:pt x="138" y="82"/>
                    <a:pt x="138" y="83"/>
                    <a:pt x="138" y="83"/>
                  </a:cubicBezTo>
                  <a:cubicBezTo>
                    <a:pt x="137" y="87"/>
                    <a:pt x="135" y="92"/>
                    <a:pt x="134" y="96"/>
                  </a:cubicBezTo>
                  <a:cubicBezTo>
                    <a:pt x="132" y="100"/>
                    <a:pt x="130" y="104"/>
                    <a:pt x="127" y="108"/>
                  </a:cubicBezTo>
                  <a:cubicBezTo>
                    <a:pt x="126" y="109"/>
                    <a:pt x="124" y="110"/>
                    <a:pt x="122" y="109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0" y="106"/>
                    <a:pt x="117" y="106"/>
                    <a:pt x="115" y="106"/>
                  </a:cubicBezTo>
                  <a:cubicBezTo>
                    <a:pt x="113" y="106"/>
                    <a:pt x="110" y="107"/>
                    <a:pt x="108" y="108"/>
                  </a:cubicBezTo>
                  <a:cubicBezTo>
                    <a:pt x="107" y="110"/>
                    <a:pt x="106" y="113"/>
                    <a:pt x="106" y="115"/>
                  </a:cubicBezTo>
                  <a:cubicBezTo>
                    <a:pt x="106" y="117"/>
                    <a:pt x="106" y="120"/>
                    <a:pt x="108" y="122"/>
                  </a:cubicBezTo>
                  <a:cubicBezTo>
                    <a:pt x="110" y="123"/>
                    <a:pt x="110" y="125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4" y="130"/>
                    <a:pt x="100" y="132"/>
                    <a:pt x="96" y="134"/>
                  </a:cubicBezTo>
                  <a:cubicBezTo>
                    <a:pt x="92" y="135"/>
                    <a:pt x="87" y="137"/>
                    <a:pt x="83" y="138"/>
                  </a:cubicBezTo>
                  <a:cubicBezTo>
                    <a:pt x="81" y="138"/>
                    <a:pt x="79" y="137"/>
                    <a:pt x="79" y="135"/>
                  </a:cubicBezTo>
                  <a:cubicBezTo>
                    <a:pt x="78" y="135"/>
                    <a:pt x="78" y="134"/>
                    <a:pt x="78" y="134"/>
                  </a:cubicBezTo>
                  <a:cubicBezTo>
                    <a:pt x="78" y="132"/>
                    <a:pt x="77" y="129"/>
                    <a:pt x="76" y="127"/>
                  </a:cubicBezTo>
                  <a:cubicBezTo>
                    <a:pt x="74" y="126"/>
                    <a:pt x="71" y="125"/>
                    <a:pt x="69" y="125"/>
                  </a:cubicBezTo>
                  <a:cubicBezTo>
                    <a:pt x="66" y="125"/>
                    <a:pt x="64" y="126"/>
                    <a:pt x="62" y="127"/>
                  </a:cubicBezTo>
                  <a:cubicBezTo>
                    <a:pt x="60" y="129"/>
                    <a:pt x="59" y="132"/>
                    <a:pt x="59" y="134"/>
                  </a:cubicBezTo>
                  <a:cubicBezTo>
                    <a:pt x="59" y="136"/>
                    <a:pt x="58" y="138"/>
                    <a:pt x="56" y="138"/>
                  </a:cubicBezTo>
                  <a:cubicBezTo>
                    <a:pt x="55" y="138"/>
                    <a:pt x="55" y="138"/>
                    <a:pt x="55" y="137"/>
                  </a:cubicBezTo>
                  <a:cubicBezTo>
                    <a:pt x="50" y="137"/>
                    <a:pt x="46" y="135"/>
                    <a:pt x="42" y="134"/>
                  </a:cubicBezTo>
                  <a:cubicBezTo>
                    <a:pt x="38" y="132"/>
                    <a:pt x="34" y="130"/>
                    <a:pt x="30" y="127"/>
                  </a:cubicBezTo>
                  <a:cubicBezTo>
                    <a:pt x="28" y="126"/>
                    <a:pt x="28" y="124"/>
                    <a:pt x="29" y="122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31" y="120"/>
                    <a:pt x="32" y="117"/>
                    <a:pt x="32" y="115"/>
                  </a:cubicBezTo>
                  <a:cubicBezTo>
                    <a:pt x="32" y="113"/>
                    <a:pt x="31" y="110"/>
                    <a:pt x="29" y="108"/>
                  </a:cubicBezTo>
                  <a:cubicBezTo>
                    <a:pt x="27" y="107"/>
                    <a:pt x="25" y="106"/>
                    <a:pt x="23" y="106"/>
                  </a:cubicBezTo>
                  <a:cubicBezTo>
                    <a:pt x="20" y="106"/>
                    <a:pt x="18" y="106"/>
                    <a:pt x="16" y="108"/>
                  </a:cubicBezTo>
                  <a:cubicBezTo>
                    <a:pt x="14" y="110"/>
                    <a:pt x="12" y="109"/>
                    <a:pt x="11" y="108"/>
                  </a:cubicBezTo>
                  <a:cubicBezTo>
                    <a:pt x="11" y="108"/>
                    <a:pt x="11" y="108"/>
                    <a:pt x="10" y="108"/>
                  </a:cubicBezTo>
                  <a:cubicBezTo>
                    <a:pt x="8" y="104"/>
                    <a:pt x="6" y="100"/>
                    <a:pt x="4" y="96"/>
                  </a:cubicBezTo>
                  <a:cubicBezTo>
                    <a:pt x="4" y="96"/>
                    <a:pt x="4" y="96"/>
                    <a:pt x="4" y="95"/>
                  </a:cubicBezTo>
                  <a:cubicBezTo>
                    <a:pt x="2" y="91"/>
                    <a:pt x="1" y="87"/>
                    <a:pt x="0" y="83"/>
                  </a:cubicBezTo>
                  <a:cubicBezTo>
                    <a:pt x="0" y="81"/>
                    <a:pt x="1" y="79"/>
                    <a:pt x="3" y="78"/>
                  </a:cubicBezTo>
                  <a:cubicBezTo>
                    <a:pt x="3" y="78"/>
                    <a:pt x="3" y="78"/>
                    <a:pt x="4" y="78"/>
                  </a:cubicBezTo>
                  <a:cubicBezTo>
                    <a:pt x="6" y="78"/>
                    <a:pt x="8" y="77"/>
                    <a:pt x="10" y="76"/>
                  </a:cubicBezTo>
                  <a:cubicBezTo>
                    <a:pt x="12" y="74"/>
                    <a:pt x="13" y="71"/>
                    <a:pt x="13" y="69"/>
                  </a:cubicBezTo>
                  <a:cubicBezTo>
                    <a:pt x="13" y="66"/>
                    <a:pt x="12" y="64"/>
                    <a:pt x="10" y="62"/>
                  </a:cubicBezTo>
                  <a:cubicBezTo>
                    <a:pt x="8" y="60"/>
                    <a:pt x="6" y="59"/>
                    <a:pt x="4" y="59"/>
                  </a:cubicBezTo>
                  <a:cubicBezTo>
                    <a:pt x="2" y="59"/>
                    <a:pt x="0" y="57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0"/>
                    <a:pt x="2" y="46"/>
                    <a:pt x="4" y="42"/>
                  </a:cubicBezTo>
                  <a:cubicBezTo>
                    <a:pt x="6" y="38"/>
                    <a:pt x="8" y="34"/>
                    <a:pt x="10" y="30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31"/>
                    <a:pt x="20" y="32"/>
                    <a:pt x="23" y="32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2" y="25"/>
                    <a:pt x="32" y="23"/>
                  </a:cubicBezTo>
                  <a:cubicBezTo>
                    <a:pt x="32" y="20"/>
                    <a:pt x="31" y="18"/>
                    <a:pt x="29" y="16"/>
                  </a:cubicBezTo>
                  <a:cubicBezTo>
                    <a:pt x="28" y="14"/>
                    <a:pt x="28" y="12"/>
                    <a:pt x="30" y="11"/>
                  </a:cubicBezTo>
                  <a:cubicBezTo>
                    <a:pt x="30" y="11"/>
                    <a:pt x="30" y="11"/>
                    <a:pt x="30" y="10"/>
                  </a:cubicBezTo>
                  <a:cubicBezTo>
                    <a:pt x="34" y="8"/>
                    <a:pt x="38" y="6"/>
                    <a:pt x="42" y="4"/>
                  </a:cubicBezTo>
                  <a:cubicBezTo>
                    <a:pt x="46" y="2"/>
                    <a:pt x="50" y="1"/>
                    <a:pt x="55" y="0"/>
                  </a:cubicBezTo>
                  <a:cubicBezTo>
                    <a:pt x="57" y="0"/>
                    <a:pt x="59" y="1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6"/>
                    <a:pt x="60" y="8"/>
                    <a:pt x="62" y="10"/>
                  </a:cubicBezTo>
                  <a:cubicBezTo>
                    <a:pt x="64" y="12"/>
                    <a:pt x="66" y="13"/>
                    <a:pt x="69" y="13"/>
                  </a:cubicBezTo>
                  <a:cubicBezTo>
                    <a:pt x="71" y="13"/>
                    <a:pt x="74" y="12"/>
                    <a:pt x="76" y="10"/>
                  </a:cubicBezTo>
                  <a:cubicBezTo>
                    <a:pt x="77" y="8"/>
                    <a:pt x="78" y="6"/>
                    <a:pt x="78" y="3"/>
                  </a:cubicBezTo>
                  <a:cubicBezTo>
                    <a:pt x="78" y="2"/>
                    <a:pt x="80" y="0"/>
                    <a:pt x="82" y="0"/>
                  </a:cubicBezTo>
                  <a:cubicBezTo>
                    <a:pt x="82" y="0"/>
                    <a:pt x="83" y="0"/>
                    <a:pt x="83" y="0"/>
                  </a:cubicBezTo>
                  <a:close/>
                  <a:moveTo>
                    <a:pt x="69" y="35"/>
                  </a:moveTo>
                  <a:cubicBezTo>
                    <a:pt x="78" y="35"/>
                    <a:pt x="87" y="38"/>
                    <a:pt x="93" y="45"/>
                  </a:cubicBezTo>
                  <a:cubicBezTo>
                    <a:pt x="99" y="51"/>
                    <a:pt x="103" y="59"/>
                    <a:pt x="103" y="69"/>
                  </a:cubicBezTo>
                  <a:cubicBezTo>
                    <a:pt x="103" y="78"/>
                    <a:pt x="99" y="87"/>
                    <a:pt x="93" y="93"/>
                  </a:cubicBezTo>
                  <a:cubicBezTo>
                    <a:pt x="87" y="99"/>
                    <a:pt x="78" y="103"/>
                    <a:pt x="69" y="103"/>
                  </a:cubicBezTo>
                  <a:cubicBezTo>
                    <a:pt x="59" y="103"/>
                    <a:pt x="51" y="99"/>
                    <a:pt x="45" y="93"/>
                  </a:cubicBezTo>
                  <a:cubicBezTo>
                    <a:pt x="39" y="87"/>
                    <a:pt x="35" y="78"/>
                    <a:pt x="35" y="69"/>
                  </a:cubicBezTo>
                  <a:cubicBezTo>
                    <a:pt x="35" y="59"/>
                    <a:pt x="39" y="51"/>
                    <a:pt x="45" y="45"/>
                  </a:cubicBezTo>
                  <a:cubicBezTo>
                    <a:pt x="51" y="38"/>
                    <a:pt x="59" y="35"/>
                    <a:pt x="69" y="35"/>
                  </a:cubicBezTo>
                  <a:close/>
                  <a:moveTo>
                    <a:pt x="88" y="50"/>
                  </a:moveTo>
                  <a:cubicBezTo>
                    <a:pt x="83" y="45"/>
                    <a:pt x="76" y="42"/>
                    <a:pt x="69" y="42"/>
                  </a:cubicBezTo>
                  <a:cubicBezTo>
                    <a:pt x="61" y="42"/>
                    <a:pt x="55" y="45"/>
                    <a:pt x="50" y="50"/>
                  </a:cubicBezTo>
                  <a:cubicBezTo>
                    <a:pt x="45" y="55"/>
                    <a:pt x="42" y="61"/>
                    <a:pt x="42" y="69"/>
                  </a:cubicBezTo>
                  <a:cubicBezTo>
                    <a:pt x="42" y="76"/>
                    <a:pt x="45" y="83"/>
                    <a:pt x="50" y="88"/>
                  </a:cubicBezTo>
                  <a:cubicBezTo>
                    <a:pt x="55" y="93"/>
                    <a:pt x="61" y="96"/>
                    <a:pt x="69" y="96"/>
                  </a:cubicBezTo>
                  <a:cubicBezTo>
                    <a:pt x="76" y="96"/>
                    <a:pt x="83" y="93"/>
                    <a:pt x="88" y="88"/>
                  </a:cubicBezTo>
                  <a:cubicBezTo>
                    <a:pt x="93" y="83"/>
                    <a:pt x="96" y="76"/>
                    <a:pt x="96" y="69"/>
                  </a:cubicBezTo>
                  <a:cubicBezTo>
                    <a:pt x="96" y="61"/>
                    <a:pt x="93" y="55"/>
                    <a:pt x="88" y="50"/>
                  </a:cubicBezTo>
                  <a:close/>
                  <a:moveTo>
                    <a:pt x="93" y="11"/>
                  </a:moveTo>
                  <a:cubicBezTo>
                    <a:pt x="90" y="10"/>
                    <a:pt x="88" y="9"/>
                    <a:pt x="85" y="8"/>
                  </a:cubicBezTo>
                  <a:cubicBezTo>
                    <a:pt x="84" y="11"/>
                    <a:pt x="83" y="13"/>
                    <a:pt x="81" y="15"/>
                  </a:cubicBezTo>
                  <a:cubicBezTo>
                    <a:pt x="78" y="18"/>
                    <a:pt x="73" y="20"/>
                    <a:pt x="69" y="20"/>
                  </a:cubicBezTo>
                  <a:cubicBezTo>
                    <a:pt x="64" y="20"/>
                    <a:pt x="60" y="18"/>
                    <a:pt x="57" y="15"/>
                  </a:cubicBezTo>
                  <a:cubicBezTo>
                    <a:pt x="55" y="13"/>
                    <a:pt x="54" y="11"/>
                    <a:pt x="53" y="8"/>
                  </a:cubicBezTo>
                  <a:cubicBezTo>
                    <a:pt x="50" y="9"/>
                    <a:pt x="47" y="10"/>
                    <a:pt x="45" y="11"/>
                  </a:cubicBezTo>
                  <a:cubicBezTo>
                    <a:pt x="42" y="12"/>
                    <a:pt x="40" y="13"/>
                    <a:pt x="37" y="14"/>
                  </a:cubicBezTo>
                  <a:cubicBezTo>
                    <a:pt x="39" y="17"/>
                    <a:pt x="39" y="20"/>
                    <a:pt x="39" y="23"/>
                  </a:cubicBezTo>
                  <a:cubicBezTo>
                    <a:pt x="39" y="27"/>
                    <a:pt x="38" y="31"/>
                    <a:pt x="34" y="34"/>
                  </a:cubicBezTo>
                  <a:cubicBezTo>
                    <a:pt x="31" y="38"/>
                    <a:pt x="27" y="39"/>
                    <a:pt x="23" y="39"/>
                  </a:cubicBezTo>
                  <a:cubicBezTo>
                    <a:pt x="20" y="39"/>
                    <a:pt x="17" y="39"/>
                    <a:pt x="14" y="37"/>
                  </a:cubicBezTo>
                  <a:cubicBezTo>
                    <a:pt x="13" y="40"/>
                    <a:pt x="12" y="42"/>
                    <a:pt x="11" y="45"/>
                  </a:cubicBezTo>
                  <a:cubicBezTo>
                    <a:pt x="10" y="47"/>
                    <a:pt x="9" y="50"/>
                    <a:pt x="8" y="53"/>
                  </a:cubicBezTo>
                  <a:cubicBezTo>
                    <a:pt x="11" y="54"/>
                    <a:pt x="13" y="55"/>
                    <a:pt x="15" y="57"/>
                  </a:cubicBezTo>
                  <a:cubicBezTo>
                    <a:pt x="18" y="60"/>
                    <a:pt x="20" y="64"/>
                    <a:pt x="20" y="69"/>
                  </a:cubicBezTo>
                  <a:cubicBezTo>
                    <a:pt x="20" y="73"/>
                    <a:pt x="18" y="77"/>
                    <a:pt x="15" y="81"/>
                  </a:cubicBezTo>
                  <a:cubicBezTo>
                    <a:pt x="13" y="83"/>
                    <a:pt x="11" y="84"/>
                    <a:pt x="8" y="85"/>
                  </a:cubicBezTo>
                  <a:cubicBezTo>
                    <a:pt x="9" y="88"/>
                    <a:pt x="10" y="90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2" y="96"/>
                    <a:pt x="13" y="98"/>
                    <a:pt x="14" y="100"/>
                  </a:cubicBezTo>
                  <a:cubicBezTo>
                    <a:pt x="17" y="99"/>
                    <a:pt x="20" y="98"/>
                    <a:pt x="23" y="98"/>
                  </a:cubicBezTo>
                  <a:cubicBezTo>
                    <a:pt x="27" y="98"/>
                    <a:pt x="31" y="100"/>
                    <a:pt x="34" y="103"/>
                  </a:cubicBezTo>
                  <a:cubicBezTo>
                    <a:pt x="38" y="107"/>
                    <a:pt x="39" y="111"/>
                    <a:pt x="39" y="115"/>
                  </a:cubicBezTo>
                  <a:cubicBezTo>
                    <a:pt x="39" y="118"/>
                    <a:pt x="39" y="121"/>
                    <a:pt x="37" y="123"/>
                  </a:cubicBezTo>
                  <a:cubicBezTo>
                    <a:pt x="40" y="125"/>
                    <a:pt x="42" y="126"/>
                    <a:pt x="45" y="127"/>
                  </a:cubicBezTo>
                  <a:cubicBezTo>
                    <a:pt x="47" y="128"/>
                    <a:pt x="50" y="129"/>
                    <a:pt x="53" y="130"/>
                  </a:cubicBezTo>
                  <a:cubicBezTo>
                    <a:pt x="54" y="127"/>
                    <a:pt x="55" y="124"/>
                    <a:pt x="57" y="122"/>
                  </a:cubicBezTo>
                  <a:cubicBezTo>
                    <a:pt x="60" y="119"/>
                    <a:pt x="64" y="118"/>
                    <a:pt x="69" y="118"/>
                  </a:cubicBezTo>
                  <a:cubicBezTo>
                    <a:pt x="73" y="118"/>
                    <a:pt x="78" y="119"/>
                    <a:pt x="81" y="122"/>
                  </a:cubicBezTo>
                  <a:cubicBezTo>
                    <a:pt x="83" y="124"/>
                    <a:pt x="84" y="127"/>
                    <a:pt x="85" y="130"/>
                  </a:cubicBezTo>
                  <a:cubicBezTo>
                    <a:pt x="88" y="129"/>
                    <a:pt x="90" y="128"/>
                    <a:pt x="93" y="127"/>
                  </a:cubicBezTo>
                  <a:cubicBezTo>
                    <a:pt x="96" y="126"/>
                    <a:pt x="98" y="125"/>
                    <a:pt x="100" y="123"/>
                  </a:cubicBezTo>
                  <a:cubicBezTo>
                    <a:pt x="99" y="121"/>
                    <a:pt x="98" y="118"/>
                    <a:pt x="98" y="115"/>
                  </a:cubicBezTo>
                  <a:cubicBezTo>
                    <a:pt x="99" y="111"/>
                    <a:pt x="100" y="107"/>
                    <a:pt x="103" y="103"/>
                  </a:cubicBezTo>
                  <a:cubicBezTo>
                    <a:pt x="107" y="100"/>
                    <a:pt x="111" y="98"/>
                    <a:pt x="115" y="98"/>
                  </a:cubicBezTo>
                  <a:cubicBezTo>
                    <a:pt x="118" y="98"/>
                    <a:pt x="121" y="99"/>
                    <a:pt x="123" y="100"/>
                  </a:cubicBezTo>
                  <a:cubicBezTo>
                    <a:pt x="125" y="98"/>
                    <a:pt x="126" y="96"/>
                    <a:pt x="127" y="93"/>
                  </a:cubicBezTo>
                  <a:cubicBezTo>
                    <a:pt x="128" y="90"/>
                    <a:pt x="129" y="88"/>
                    <a:pt x="130" y="85"/>
                  </a:cubicBezTo>
                  <a:cubicBezTo>
                    <a:pt x="127" y="84"/>
                    <a:pt x="124" y="83"/>
                    <a:pt x="122" y="81"/>
                  </a:cubicBezTo>
                  <a:cubicBezTo>
                    <a:pt x="119" y="77"/>
                    <a:pt x="118" y="73"/>
                    <a:pt x="118" y="69"/>
                  </a:cubicBezTo>
                  <a:cubicBezTo>
                    <a:pt x="118" y="64"/>
                    <a:pt x="119" y="60"/>
                    <a:pt x="122" y="57"/>
                  </a:cubicBezTo>
                  <a:cubicBezTo>
                    <a:pt x="124" y="55"/>
                    <a:pt x="127" y="54"/>
                    <a:pt x="130" y="53"/>
                  </a:cubicBezTo>
                  <a:cubicBezTo>
                    <a:pt x="129" y="50"/>
                    <a:pt x="128" y="47"/>
                    <a:pt x="127" y="45"/>
                  </a:cubicBezTo>
                  <a:cubicBezTo>
                    <a:pt x="126" y="42"/>
                    <a:pt x="125" y="40"/>
                    <a:pt x="123" y="37"/>
                  </a:cubicBezTo>
                  <a:cubicBezTo>
                    <a:pt x="121" y="39"/>
                    <a:pt x="118" y="39"/>
                    <a:pt x="115" y="39"/>
                  </a:cubicBezTo>
                  <a:cubicBezTo>
                    <a:pt x="111" y="39"/>
                    <a:pt x="107" y="38"/>
                    <a:pt x="103" y="34"/>
                  </a:cubicBezTo>
                  <a:cubicBezTo>
                    <a:pt x="100" y="31"/>
                    <a:pt x="99" y="27"/>
                    <a:pt x="98" y="23"/>
                  </a:cubicBezTo>
                  <a:cubicBezTo>
                    <a:pt x="98" y="20"/>
                    <a:pt x="99" y="17"/>
                    <a:pt x="100" y="14"/>
                  </a:cubicBezTo>
                  <a:cubicBezTo>
                    <a:pt x="98" y="13"/>
                    <a:pt x="96" y="12"/>
                    <a:pt x="93" y="11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8CC3A07-2757-4087-B345-D4E3C6F94485}"/>
                </a:ext>
              </a:extLst>
            </p:cNvPr>
            <p:cNvGrpSpPr/>
            <p:nvPr/>
          </p:nvGrpSpPr>
          <p:grpSpPr>
            <a:xfrm>
              <a:off x="-114320" y="3657020"/>
              <a:ext cx="898588" cy="870954"/>
              <a:chOff x="-114320" y="3657020"/>
              <a:chExt cx="898588" cy="870954"/>
            </a:xfrm>
            <a:grpFill/>
          </p:grpSpPr>
          <p:sp>
            <p:nvSpPr>
              <p:cNvPr id="143" name="Freeform 13">
                <a:extLst>
                  <a:ext uri="{FF2B5EF4-FFF2-40B4-BE49-F238E27FC236}">
                    <a16:creationId xmlns:a16="http://schemas.microsoft.com/office/drawing/2014/main" id="{73F56C29-FD85-4A0F-9096-2296D9A49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4060" y="3657020"/>
                <a:ext cx="868328" cy="413112"/>
              </a:xfrm>
              <a:custGeom>
                <a:avLst/>
                <a:gdLst>
                  <a:gd name="T0" fmla="*/ 492 w 1034"/>
                  <a:gd name="T1" fmla="*/ 0 h 492"/>
                  <a:gd name="T2" fmla="*/ 950 w 1034"/>
                  <a:gd name="T3" fmla="*/ 311 h 492"/>
                  <a:gd name="T4" fmla="*/ 1034 w 1034"/>
                  <a:gd name="T5" fmla="*/ 295 h 492"/>
                  <a:gd name="T6" fmla="*/ 965 w 1034"/>
                  <a:gd name="T7" fmla="*/ 492 h 492"/>
                  <a:gd name="T8" fmla="*/ 829 w 1034"/>
                  <a:gd name="T9" fmla="*/ 333 h 492"/>
                  <a:gd name="T10" fmla="*/ 910 w 1034"/>
                  <a:gd name="T11" fmla="*/ 318 h 492"/>
                  <a:gd name="T12" fmla="*/ 492 w 1034"/>
                  <a:gd name="T13" fmla="*/ 40 h 492"/>
                  <a:gd name="T14" fmla="*/ 40 w 1034"/>
                  <a:gd name="T15" fmla="*/ 492 h 492"/>
                  <a:gd name="T16" fmla="*/ 0 w 1034"/>
                  <a:gd name="T17" fmla="*/ 492 h 492"/>
                  <a:gd name="T18" fmla="*/ 492 w 1034"/>
                  <a:gd name="T19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492">
                    <a:moveTo>
                      <a:pt x="492" y="0"/>
                    </a:moveTo>
                    <a:cubicBezTo>
                      <a:pt x="696" y="0"/>
                      <a:pt x="876" y="124"/>
                      <a:pt x="950" y="311"/>
                    </a:cubicBezTo>
                    <a:cubicBezTo>
                      <a:pt x="1034" y="295"/>
                      <a:pt x="1034" y="295"/>
                      <a:pt x="1034" y="295"/>
                    </a:cubicBezTo>
                    <a:cubicBezTo>
                      <a:pt x="965" y="492"/>
                      <a:pt x="965" y="492"/>
                      <a:pt x="965" y="492"/>
                    </a:cubicBezTo>
                    <a:cubicBezTo>
                      <a:pt x="829" y="333"/>
                      <a:pt x="829" y="333"/>
                      <a:pt x="829" y="333"/>
                    </a:cubicBezTo>
                    <a:cubicBezTo>
                      <a:pt x="910" y="318"/>
                      <a:pt x="910" y="318"/>
                      <a:pt x="910" y="318"/>
                    </a:cubicBezTo>
                    <a:cubicBezTo>
                      <a:pt x="840" y="151"/>
                      <a:pt x="676" y="40"/>
                      <a:pt x="492" y="40"/>
                    </a:cubicBezTo>
                    <a:cubicBezTo>
                      <a:pt x="243" y="40"/>
                      <a:pt x="40" y="243"/>
                      <a:pt x="40" y="492"/>
                    </a:cubicBezTo>
                    <a:cubicBezTo>
                      <a:pt x="0" y="492"/>
                      <a:pt x="0" y="492"/>
                      <a:pt x="0" y="492"/>
                    </a:cubicBezTo>
                    <a:cubicBezTo>
                      <a:pt x="0" y="221"/>
                      <a:pt x="221" y="0"/>
                      <a:pt x="4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latin typeface="Proxima Nova" panose="02000506030000020004" pitchFamily="2" charset="0"/>
                </a:endParaRPr>
              </a:p>
            </p:txBody>
          </p:sp>
          <p:sp>
            <p:nvSpPr>
              <p:cNvPr id="144" name="Freeform 14">
                <a:extLst>
                  <a:ext uri="{FF2B5EF4-FFF2-40B4-BE49-F238E27FC236}">
                    <a16:creationId xmlns:a16="http://schemas.microsoft.com/office/drawing/2014/main" id="{14BA75AC-B1EF-4795-83F1-F170828A1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320" y="4113547"/>
                <a:ext cx="868328" cy="414427"/>
              </a:xfrm>
              <a:custGeom>
                <a:avLst/>
                <a:gdLst>
                  <a:gd name="T0" fmla="*/ 542 w 1034"/>
                  <a:gd name="T1" fmla="*/ 492 h 492"/>
                  <a:gd name="T2" fmla="*/ 84 w 1034"/>
                  <a:gd name="T3" fmla="*/ 181 h 492"/>
                  <a:gd name="T4" fmla="*/ 0 w 1034"/>
                  <a:gd name="T5" fmla="*/ 197 h 492"/>
                  <a:gd name="T6" fmla="*/ 69 w 1034"/>
                  <a:gd name="T7" fmla="*/ 0 h 492"/>
                  <a:gd name="T8" fmla="*/ 205 w 1034"/>
                  <a:gd name="T9" fmla="*/ 159 h 492"/>
                  <a:gd name="T10" fmla="*/ 124 w 1034"/>
                  <a:gd name="T11" fmla="*/ 174 h 492"/>
                  <a:gd name="T12" fmla="*/ 542 w 1034"/>
                  <a:gd name="T13" fmla="*/ 452 h 492"/>
                  <a:gd name="T14" fmla="*/ 994 w 1034"/>
                  <a:gd name="T15" fmla="*/ 0 h 492"/>
                  <a:gd name="T16" fmla="*/ 1034 w 1034"/>
                  <a:gd name="T17" fmla="*/ 0 h 492"/>
                  <a:gd name="T18" fmla="*/ 542 w 1034"/>
                  <a:gd name="T19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492">
                    <a:moveTo>
                      <a:pt x="542" y="492"/>
                    </a:moveTo>
                    <a:cubicBezTo>
                      <a:pt x="338" y="492"/>
                      <a:pt x="158" y="368"/>
                      <a:pt x="84" y="181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205" y="159"/>
                      <a:pt x="205" y="159"/>
                      <a:pt x="205" y="159"/>
                    </a:cubicBezTo>
                    <a:cubicBezTo>
                      <a:pt x="124" y="174"/>
                      <a:pt x="124" y="174"/>
                      <a:pt x="124" y="174"/>
                    </a:cubicBezTo>
                    <a:cubicBezTo>
                      <a:pt x="194" y="341"/>
                      <a:pt x="358" y="452"/>
                      <a:pt x="542" y="452"/>
                    </a:cubicBezTo>
                    <a:cubicBezTo>
                      <a:pt x="791" y="452"/>
                      <a:pt x="994" y="249"/>
                      <a:pt x="994" y="0"/>
                    </a:cubicBezTo>
                    <a:cubicBezTo>
                      <a:pt x="1034" y="0"/>
                      <a:pt x="1034" y="0"/>
                      <a:pt x="1034" y="0"/>
                    </a:cubicBezTo>
                    <a:cubicBezTo>
                      <a:pt x="1034" y="271"/>
                      <a:pt x="813" y="492"/>
                      <a:pt x="542" y="4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latin typeface="Proxima Nova" panose="02000506030000020004" pitchFamily="2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E0935E-7374-4F4B-A2E8-6DC442B2DF8E}"/>
              </a:ext>
            </a:extLst>
          </p:cNvPr>
          <p:cNvGrpSpPr/>
          <p:nvPr/>
        </p:nvGrpSpPr>
        <p:grpSpPr>
          <a:xfrm>
            <a:off x="5799682" y="4823745"/>
            <a:ext cx="613684" cy="614748"/>
            <a:chOff x="387350" y="3605213"/>
            <a:chExt cx="915988" cy="917576"/>
          </a:xfrm>
          <a:solidFill>
            <a:srgbClr val="3F7766"/>
          </a:solidFill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AA13B867-183A-40C8-A793-5556005DE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" y="3605213"/>
              <a:ext cx="515938" cy="709613"/>
            </a:xfrm>
            <a:custGeom>
              <a:avLst/>
              <a:gdLst>
                <a:gd name="T0" fmla="*/ 750 w 844"/>
                <a:gd name="T1" fmla="*/ 1 h 1159"/>
                <a:gd name="T2" fmla="*/ 625 w 844"/>
                <a:gd name="T3" fmla="*/ 1 h 1159"/>
                <a:gd name="T4" fmla="*/ 156 w 844"/>
                <a:gd name="T5" fmla="*/ 470 h 1159"/>
                <a:gd name="T6" fmla="*/ 156 w 844"/>
                <a:gd name="T7" fmla="*/ 522 h 1159"/>
                <a:gd name="T8" fmla="*/ 4 w 844"/>
                <a:gd name="T9" fmla="*/ 798 h 1159"/>
                <a:gd name="T10" fmla="*/ 0 w 844"/>
                <a:gd name="T11" fmla="*/ 814 h 1159"/>
                <a:gd name="T12" fmla="*/ 0 w 844"/>
                <a:gd name="T13" fmla="*/ 819 h 1159"/>
                <a:gd name="T14" fmla="*/ 94 w 844"/>
                <a:gd name="T15" fmla="*/ 907 h 1159"/>
                <a:gd name="T16" fmla="*/ 156 w 844"/>
                <a:gd name="T17" fmla="*/ 931 h 1159"/>
                <a:gd name="T18" fmla="*/ 156 w 844"/>
                <a:gd name="T19" fmla="*/ 1032 h 1159"/>
                <a:gd name="T20" fmla="*/ 156 w 844"/>
                <a:gd name="T21" fmla="*/ 1039 h 1159"/>
                <a:gd name="T22" fmla="*/ 281 w 844"/>
                <a:gd name="T23" fmla="*/ 1157 h 1159"/>
                <a:gd name="T24" fmla="*/ 469 w 844"/>
                <a:gd name="T25" fmla="*/ 1157 h 1159"/>
                <a:gd name="T26" fmla="*/ 474 w 844"/>
                <a:gd name="T27" fmla="*/ 1157 h 1159"/>
                <a:gd name="T28" fmla="*/ 563 w 844"/>
                <a:gd name="T29" fmla="*/ 1064 h 1159"/>
                <a:gd name="T30" fmla="*/ 563 w 844"/>
                <a:gd name="T31" fmla="*/ 876 h 1159"/>
                <a:gd name="T32" fmla="*/ 500 w 844"/>
                <a:gd name="T33" fmla="*/ 876 h 1159"/>
                <a:gd name="T34" fmla="*/ 500 w 844"/>
                <a:gd name="T35" fmla="*/ 1064 h 1159"/>
                <a:gd name="T36" fmla="*/ 500 w 844"/>
                <a:gd name="T37" fmla="*/ 1069 h 1159"/>
                <a:gd name="T38" fmla="*/ 469 w 844"/>
                <a:gd name="T39" fmla="*/ 1095 h 1159"/>
                <a:gd name="T40" fmla="*/ 281 w 844"/>
                <a:gd name="T41" fmla="*/ 1095 h 1159"/>
                <a:gd name="T42" fmla="*/ 274 w 844"/>
                <a:gd name="T43" fmla="*/ 1095 h 1159"/>
                <a:gd name="T44" fmla="*/ 219 w 844"/>
                <a:gd name="T45" fmla="*/ 1032 h 1159"/>
                <a:gd name="T46" fmla="*/ 219 w 844"/>
                <a:gd name="T47" fmla="*/ 916 h 1159"/>
                <a:gd name="T48" fmla="*/ 208 w 844"/>
                <a:gd name="T49" fmla="*/ 892 h 1159"/>
                <a:gd name="T50" fmla="*/ 94 w 844"/>
                <a:gd name="T51" fmla="*/ 845 h 1159"/>
                <a:gd name="T52" fmla="*/ 93 w 844"/>
                <a:gd name="T53" fmla="*/ 845 h 1159"/>
                <a:gd name="T54" fmla="*/ 63 w 844"/>
                <a:gd name="T55" fmla="*/ 820 h 1159"/>
                <a:gd name="T56" fmla="*/ 215 w 844"/>
                <a:gd name="T57" fmla="*/ 545 h 1159"/>
                <a:gd name="T58" fmla="*/ 219 w 844"/>
                <a:gd name="T59" fmla="*/ 530 h 1159"/>
                <a:gd name="T60" fmla="*/ 219 w 844"/>
                <a:gd name="T61" fmla="*/ 470 h 1159"/>
                <a:gd name="T62" fmla="*/ 625 w 844"/>
                <a:gd name="T63" fmla="*/ 63 h 1159"/>
                <a:gd name="T64" fmla="*/ 750 w 844"/>
                <a:gd name="T65" fmla="*/ 63 h 1159"/>
                <a:gd name="T66" fmla="*/ 755 w 844"/>
                <a:gd name="T67" fmla="*/ 63 h 1159"/>
                <a:gd name="T68" fmla="*/ 781 w 844"/>
                <a:gd name="T69" fmla="*/ 95 h 1159"/>
                <a:gd name="T70" fmla="*/ 781 w 844"/>
                <a:gd name="T71" fmla="*/ 251 h 1159"/>
                <a:gd name="T72" fmla="*/ 844 w 844"/>
                <a:gd name="T73" fmla="*/ 251 h 1159"/>
                <a:gd name="T74" fmla="*/ 844 w 844"/>
                <a:gd name="T75" fmla="*/ 95 h 1159"/>
                <a:gd name="T76" fmla="*/ 844 w 844"/>
                <a:gd name="T77" fmla="*/ 89 h 1159"/>
                <a:gd name="T78" fmla="*/ 750 w 844"/>
                <a:gd name="T79" fmla="*/ 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4" h="1159">
                  <a:moveTo>
                    <a:pt x="750" y="1"/>
                  </a:moveTo>
                  <a:cubicBezTo>
                    <a:pt x="625" y="1"/>
                    <a:pt x="625" y="1"/>
                    <a:pt x="625" y="1"/>
                  </a:cubicBezTo>
                  <a:cubicBezTo>
                    <a:pt x="366" y="1"/>
                    <a:pt x="157" y="211"/>
                    <a:pt x="156" y="470"/>
                  </a:cubicBezTo>
                  <a:cubicBezTo>
                    <a:pt x="156" y="522"/>
                    <a:pt x="156" y="522"/>
                    <a:pt x="156" y="522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1" y="803"/>
                    <a:pt x="0" y="808"/>
                    <a:pt x="0" y="814"/>
                  </a:cubicBezTo>
                  <a:cubicBezTo>
                    <a:pt x="0" y="815"/>
                    <a:pt x="0" y="817"/>
                    <a:pt x="0" y="819"/>
                  </a:cubicBezTo>
                  <a:cubicBezTo>
                    <a:pt x="1" y="869"/>
                    <a:pt x="43" y="909"/>
                    <a:pt x="94" y="907"/>
                  </a:cubicBezTo>
                  <a:cubicBezTo>
                    <a:pt x="116" y="909"/>
                    <a:pt x="138" y="917"/>
                    <a:pt x="156" y="931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6" y="1035"/>
                    <a:pt x="156" y="1037"/>
                    <a:pt x="156" y="1039"/>
                  </a:cubicBezTo>
                  <a:cubicBezTo>
                    <a:pt x="158" y="1107"/>
                    <a:pt x="214" y="1159"/>
                    <a:pt x="281" y="1157"/>
                  </a:cubicBezTo>
                  <a:cubicBezTo>
                    <a:pt x="469" y="1157"/>
                    <a:pt x="469" y="1157"/>
                    <a:pt x="469" y="1157"/>
                  </a:cubicBezTo>
                  <a:cubicBezTo>
                    <a:pt x="471" y="1157"/>
                    <a:pt x="472" y="1157"/>
                    <a:pt x="474" y="1157"/>
                  </a:cubicBezTo>
                  <a:cubicBezTo>
                    <a:pt x="524" y="1156"/>
                    <a:pt x="564" y="1114"/>
                    <a:pt x="563" y="1064"/>
                  </a:cubicBezTo>
                  <a:cubicBezTo>
                    <a:pt x="563" y="876"/>
                    <a:pt x="563" y="876"/>
                    <a:pt x="563" y="876"/>
                  </a:cubicBezTo>
                  <a:cubicBezTo>
                    <a:pt x="500" y="876"/>
                    <a:pt x="500" y="876"/>
                    <a:pt x="500" y="876"/>
                  </a:cubicBezTo>
                  <a:cubicBezTo>
                    <a:pt x="500" y="1064"/>
                    <a:pt x="500" y="1064"/>
                    <a:pt x="500" y="1064"/>
                  </a:cubicBezTo>
                  <a:cubicBezTo>
                    <a:pt x="500" y="1065"/>
                    <a:pt x="500" y="1067"/>
                    <a:pt x="500" y="1069"/>
                  </a:cubicBezTo>
                  <a:cubicBezTo>
                    <a:pt x="498" y="1085"/>
                    <a:pt x="484" y="1096"/>
                    <a:pt x="469" y="1095"/>
                  </a:cubicBezTo>
                  <a:cubicBezTo>
                    <a:pt x="281" y="1095"/>
                    <a:pt x="281" y="1095"/>
                    <a:pt x="281" y="1095"/>
                  </a:cubicBezTo>
                  <a:cubicBezTo>
                    <a:pt x="279" y="1095"/>
                    <a:pt x="276" y="1095"/>
                    <a:pt x="274" y="1095"/>
                  </a:cubicBezTo>
                  <a:cubicBezTo>
                    <a:pt x="241" y="1093"/>
                    <a:pt x="217" y="1065"/>
                    <a:pt x="219" y="1032"/>
                  </a:cubicBezTo>
                  <a:cubicBezTo>
                    <a:pt x="219" y="916"/>
                    <a:pt x="219" y="916"/>
                    <a:pt x="219" y="916"/>
                  </a:cubicBezTo>
                  <a:cubicBezTo>
                    <a:pt x="219" y="907"/>
                    <a:pt x="215" y="898"/>
                    <a:pt x="208" y="892"/>
                  </a:cubicBezTo>
                  <a:cubicBezTo>
                    <a:pt x="177" y="863"/>
                    <a:pt x="136" y="847"/>
                    <a:pt x="94" y="845"/>
                  </a:cubicBezTo>
                  <a:cubicBezTo>
                    <a:pt x="94" y="845"/>
                    <a:pt x="93" y="845"/>
                    <a:pt x="93" y="845"/>
                  </a:cubicBezTo>
                  <a:cubicBezTo>
                    <a:pt x="78" y="846"/>
                    <a:pt x="65" y="836"/>
                    <a:pt x="63" y="820"/>
                  </a:cubicBezTo>
                  <a:cubicBezTo>
                    <a:pt x="215" y="545"/>
                    <a:pt x="215" y="545"/>
                    <a:pt x="215" y="545"/>
                  </a:cubicBezTo>
                  <a:cubicBezTo>
                    <a:pt x="217" y="541"/>
                    <a:pt x="219" y="536"/>
                    <a:pt x="219" y="530"/>
                  </a:cubicBezTo>
                  <a:cubicBezTo>
                    <a:pt x="219" y="470"/>
                    <a:pt x="219" y="470"/>
                    <a:pt x="219" y="470"/>
                  </a:cubicBezTo>
                  <a:cubicBezTo>
                    <a:pt x="219" y="245"/>
                    <a:pt x="401" y="64"/>
                    <a:pt x="625" y="63"/>
                  </a:cubicBezTo>
                  <a:cubicBezTo>
                    <a:pt x="750" y="63"/>
                    <a:pt x="750" y="63"/>
                    <a:pt x="750" y="63"/>
                  </a:cubicBezTo>
                  <a:cubicBezTo>
                    <a:pt x="752" y="63"/>
                    <a:pt x="753" y="63"/>
                    <a:pt x="755" y="63"/>
                  </a:cubicBezTo>
                  <a:cubicBezTo>
                    <a:pt x="771" y="65"/>
                    <a:pt x="783" y="79"/>
                    <a:pt x="781" y="95"/>
                  </a:cubicBezTo>
                  <a:cubicBezTo>
                    <a:pt x="781" y="251"/>
                    <a:pt x="781" y="251"/>
                    <a:pt x="781" y="251"/>
                  </a:cubicBezTo>
                  <a:cubicBezTo>
                    <a:pt x="844" y="251"/>
                    <a:pt x="844" y="251"/>
                    <a:pt x="844" y="251"/>
                  </a:cubicBezTo>
                  <a:cubicBezTo>
                    <a:pt x="844" y="95"/>
                    <a:pt x="844" y="95"/>
                    <a:pt x="844" y="95"/>
                  </a:cubicBezTo>
                  <a:cubicBezTo>
                    <a:pt x="844" y="93"/>
                    <a:pt x="844" y="91"/>
                    <a:pt x="844" y="89"/>
                  </a:cubicBezTo>
                  <a:cubicBezTo>
                    <a:pt x="842" y="39"/>
                    <a:pt x="800" y="0"/>
                    <a:pt x="75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B8324FDE-BB99-4F5C-9343-3556C8226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8" y="4178301"/>
              <a:ext cx="533400" cy="344488"/>
            </a:xfrm>
            <a:custGeom>
              <a:avLst/>
              <a:gdLst>
                <a:gd name="T0" fmla="*/ 781 w 875"/>
                <a:gd name="T1" fmla="*/ 2 h 564"/>
                <a:gd name="T2" fmla="*/ 438 w 875"/>
                <a:gd name="T3" fmla="*/ 2 h 564"/>
                <a:gd name="T4" fmla="*/ 438 w 875"/>
                <a:gd name="T5" fmla="*/ 64 h 564"/>
                <a:gd name="T6" fmla="*/ 781 w 875"/>
                <a:gd name="T7" fmla="*/ 64 h 564"/>
                <a:gd name="T8" fmla="*/ 787 w 875"/>
                <a:gd name="T9" fmla="*/ 64 h 564"/>
                <a:gd name="T10" fmla="*/ 813 w 875"/>
                <a:gd name="T11" fmla="*/ 95 h 564"/>
                <a:gd name="T12" fmla="*/ 813 w 875"/>
                <a:gd name="T13" fmla="*/ 154 h 564"/>
                <a:gd name="T14" fmla="*/ 688 w 875"/>
                <a:gd name="T15" fmla="*/ 283 h 564"/>
                <a:gd name="T16" fmla="*/ 656 w 875"/>
                <a:gd name="T17" fmla="*/ 314 h 564"/>
                <a:gd name="T18" fmla="*/ 656 w 875"/>
                <a:gd name="T19" fmla="*/ 502 h 564"/>
                <a:gd name="T20" fmla="*/ 63 w 875"/>
                <a:gd name="T21" fmla="*/ 502 h 564"/>
                <a:gd name="T22" fmla="*/ 63 w 875"/>
                <a:gd name="T23" fmla="*/ 408 h 564"/>
                <a:gd name="T24" fmla="*/ 0 w 875"/>
                <a:gd name="T25" fmla="*/ 408 h 564"/>
                <a:gd name="T26" fmla="*/ 0 w 875"/>
                <a:gd name="T27" fmla="*/ 533 h 564"/>
                <a:gd name="T28" fmla="*/ 31 w 875"/>
                <a:gd name="T29" fmla="*/ 564 h 564"/>
                <a:gd name="T30" fmla="*/ 688 w 875"/>
                <a:gd name="T31" fmla="*/ 564 h 564"/>
                <a:gd name="T32" fmla="*/ 688 w 875"/>
                <a:gd name="T33" fmla="*/ 564 h 564"/>
                <a:gd name="T34" fmla="*/ 719 w 875"/>
                <a:gd name="T35" fmla="*/ 533 h 564"/>
                <a:gd name="T36" fmla="*/ 719 w 875"/>
                <a:gd name="T37" fmla="*/ 343 h 564"/>
                <a:gd name="T38" fmla="*/ 874 w 875"/>
                <a:gd name="T39" fmla="*/ 164 h 564"/>
                <a:gd name="T40" fmla="*/ 875 w 875"/>
                <a:gd name="T41" fmla="*/ 158 h 564"/>
                <a:gd name="T42" fmla="*/ 875 w 875"/>
                <a:gd name="T43" fmla="*/ 95 h 564"/>
                <a:gd name="T44" fmla="*/ 875 w 875"/>
                <a:gd name="T45" fmla="*/ 90 h 564"/>
                <a:gd name="T46" fmla="*/ 781 w 875"/>
                <a:gd name="T47" fmla="*/ 2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5" h="564">
                  <a:moveTo>
                    <a:pt x="781" y="2"/>
                  </a:moveTo>
                  <a:cubicBezTo>
                    <a:pt x="438" y="2"/>
                    <a:pt x="438" y="2"/>
                    <a:pt x="438" y="2"/>
                  </a:cubicBezTo>
                  <a:cubicBezTo>
                    <a:pt x="438" y="64"/>
                    <a:pt x="438" y="64"/>
                    <a:pt x="438" y="64"/>
                  </a:cubicBezTo>
                  <a:cubicBezTo>
                    <a:pt x="781" y="64"/>
                    <a:pt x="781" y="64"/>
                    <a:pt x="781" y="64"/>
                  </a:cubicBezTo>
                  <a:cubicBezTo>
                    <a:pt x="783" y="64"/>
                    <a:pt x="785" y="64"/>
                    <a:pt x="787" y="64"/>
                  </a:cubicBezTo>
                  <a:cubicBezTo>
                    <a:pt x="803" y="66"/>
                    <a:pt x="814" y="80"/>
                    <a:pt x="813" y="95"/>
                  </a:cubicBezTo>
                  <a:cubicBezTo>
                    <a:pt x="813" y="154"/>
                    <a:pt x="813" y="154"/>
                    <a:pt x="813" y="154"/>
                  </a:cubicBezTo>
                  <a:cubicBezTo>
                    <a:pt x="808" y="173"/>
                    <a:pt x="778" y="283"/>
                    <a:pt x="688" y="283"/>
                  </a:cubicBezTo>
                  <a:cubicBezTo>
                    <a:pt x="670" y="283"/>
                    <a:pt x="656" y="297"/>
                    <a:pt x="656" y="314"/>
                  </a:cubicBezTo>
                  <a:cubicBezTo>
                    <a:pt x="656" y="502"/>
                    <a:pt x="656" y="502"/>
                    <a:pt x="656" y="502"/>
                  </a:cubicBezTo>
                  <a:cubicBezTo>
                    <a:pt x="63" y="502"/>
                    <a:pt x="63" y="502"/>
                    <a:pt x="63" y="502"/>
                  </a:cubicBezTo>
                  <a:cubicBezTo>
                    <a:pt x="63" y="408"/>
                    <a:pt x="63" y="408"/>
                    <a:pt x="63" y="40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50"/>
                    <a:pt x="14" y="564"/>
                    <a:pt x="31" y="564"/>
                  </a:cubicBezTo>
                  <a:cubicBezTo>
                    <a:pt x="688" y="564"/>
                    <a:pt x="688" y="564"/>
                    <a:pt x="688" y="564"/>
                  </a:cubicBezTo>
                  <a:cubicBezTo>
                    <a:pt x="688" y="564"/>
                    <a:pt x="688" y="564"/>
                    <a:pt x="688" y="564"/>
                  </a:cubicBezTo>
                  <a:cubicBezTo>
                    <a:pt x="705" y="564"/>
                    <a:pt x="719" y="550"/>
                    <a:pt x="719" y="533"/>
                  </a:cubicBezTo>
                  <a:cubicBezTo>
                    <a:pt x="719" y="343"/>
                    <a:pt x="719" y="343"/>
                    <a:pt x="719" y="343"/>
                  </a:cubicBezTo>
                  <a:cubicBezTo>
                    <a:pt x="816" y="324"/>
                    <a:pt x="863" y="221"/>
                    <a:pt x="874" y="164"/>
                  </a:cubicBezTo>
                  <a:cubicBezTo>
                    <a:pt x="875" y="162"/>
                    <a:pt x="875" y="160"/>
                    <a:pt x="875" y="158"/>
                  </a:cubicBezTo>
                  <a:cubicBezTo>
                    <a:pt x="875" y="95"/>
                    <a:pt x="875" y="95"/>
                    <a:pt x="875" y="95"/>
                  </a:cubicBezTo>
                  <a:cubicBezTo>
                    <a:pt x="875" y="94"/>
                    <a:pt x="875" y="92"/>
                    <a:pt x="875" y="90"/>
                  </a:cubicBezTo>
                  <a:cubicBezTo>
                    <a:pt x="874" y="40"/>
                    <a:pt x="832" y="0"/>
                    <a:pt x="78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F0735E5-D425-4E55-A953-7417FF2D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88" y="3663951"/>
              <a:ext cx="438150" cy="458788"/>
            </a:xfrm>
            <a:custGeom>
              <a:avLst/>
              <a:gdLst>
                <a:gd name="T0" fmla="*/ 609 w 719"/>
                <a:gd name="T1" fmla="*/ 281 h 750"/>
                <a:gd name="T2" fmla="*/ 653 w 719"/>
                <a:gd name="T3" fmla="*/ 198 h 750"/>
                <a:gd name="T4" fmla="*/ 565 w 719"/>
                <a:gd name="T5" fmla="*/ 65 h 750"/>
                <a:gd name="T6" fmla="*/ 465 w 719"/>
                <a:gd name="T7" fmla="*/ 121 h 750"/>
                <a:gd name="T8" fmla="*/ 438 w 719"/>
                <a:gd name="T9" fmla="*/ 31 h 750"/>
                <a:gd name="T10" fmla="*/ 282 w 719"/>
                <a:gd name="T11" fmla="*/ 0 h 750"/>
                <a:gd name="T12" fmla="*/ 250 w 719"/>
                <a:gd name="T13" fmla="*/ 110 h 750"/>
                <a:gd name="T14" fmla="*/ 233 w 719"/>
                <a:gd name="T15" fmla="*/ 186 h 750"/>
                <a:gd name="T16" fmla="*/ 313 w 719"/>
                <a:gd name="T17" fmla="*/ 133 h 750"/>
                <a:gd name="T18" fmla="*/ 375 w 719"/>
                <a:gd name="T19" fmla="*/ 62 h 750"/>
                <a:gd name="T20" fmla="*/ 399 w 719"/>
                <a:gd name="T21" fmla="*/ 163 h 750"/>
                <a:gd name="T22" fmla="*/ 493 w 719"/>
                <a:gd name="T23" fmla="*/ 182 h 750"/>
                <a:gd name="T24" fmla="*/ 587 w 719"/>
                <a:gd name="T25" fmla="*/ 176 h 750"/>
                <a:gd name="T26" fmla="*/ 532 w 719"/>
                <a:gd name="T27" fmla="*/ 264 h 750"/>
                <a:gd name="T28" fmla="*/ 586 w 719"/>
                <a:gd name="T29" fmla="*/ 344 h 750"/>
                <a:gd name="T30" fmla="*/ 657 w 719"/>
                <a:gd name="T31" fmla="*/ 406 h 750"/>
                <a:gd name="T32" fmla="*/ 556 w 719"/>
                <a:gd name="T33" fmla="*/ 429 h 750"/>
                <a:gd name="T34" fmla="*/ 537 w 719"/>
                <a:gd name="T35" fmla="*/ 524 h 750"/>
                <a:gd name="T36" fmla="*/ 543 w 719"/>
                <a:gd name="T37" fmla="*/ 618 h 750"/>
                <a:gd name="T38" fmla="*/ 455 w 719"/>
                <a:gd name="T39" fmla="*/ 563 h 750"/>
                <a:gd name="T40" fmla="*/ 375 w 719"/>
                <a:gd name="T41" fmla="*/ 617 h 750"/>
                <a:gd name="T42" fmla="*/ 313 w 719"/>
                <a:gd name="T43" fmla="*/ 687 h 750"/>
                <a:gd name="T44" fmla="*/ 289 w 719"/>
                <a:gd name="T45" fmla="*/ 586 h 750"/>
                <a:gd name="T46" fmla="*/ 195 w 719"/>
                <a:gd name="T47" fmla="*/ 568 h 750"/>
                <a:gd name="T48" fmla="*/ 101 w 719"/>
                <a:gd name="T49" fmla="*/ 574 h 750"/>
                <a:gd name="T50" fmla="*/ 156 w 719"/>
                <a:gd name="T51" fmla="*/ 486 h 750"/>
                <a:gd name="T52" fmla="*/ 102 w 719"/>
                <a:gd name="T53" fmla="*/ 406 h 750"/>
                <a:gd name="T54" fmla="*/ 0 w 719"/>
                <a:gd name="T55" fmla="*/ 469 h 750"/>
                <a:gd name="T56" fmla="*/ 90 w 719"/>
                <a:gd name="T57" fmla="*/ 496 h 750"/>
                <a:gd name="T58" fmla="*/ 35 w 719"/>
                <a:gd name="T59" fmla="*/ 596 h 750"/>
                <a:gd name="T60" fmla="*/ 167 w 719"/>
                <a:gd name="T61" fmla="*/ 684 h 750"/>
                <a:gd name="T62" fmla="*/ 250 w 719"/>
                <a:gd name="T63" fmla="*/ 640 h 750"/>
                <a:gd name="T64" fmla="*/ 282 w 719"/>
                <a:gd name="T65" fmla="*/ 750 h 750"/>
                <a:gd name="T66" fmla="*/ 407 w 719"/>
                <a:gd name="T67" fmla="*/ 750 h 750"/>
                <a:gd name="T68" fmla="*/ 438 w 719"/>
                <a:gd name="T69" fmla="*/ 640 h 750"/>
                <a:gd name="T70" fmla="*/ 521 w 719"/>
                <a:gd name="T71" fmla="*/ 684 h 750"/>
                <a:gd name="T72" fmla="*/ 653 w 719"/>
                <a:gd name="T73" fmla="*/ 596 h 750"/>
                <a:gd name="T74" fmla="*/ 598 w 719"/>
                <a:gd name="T75" fmla="*/ 496 h 750"/>
                <a:gd name="T76" fmla="*/ 688 w 719"/>
                <a:gd name="T77" fmla="*/ 469 h 750"/>
                <a:gd name="T78" fmla="*/ 719 w 719"/>
                <a:gd name="T79" fmla="*/ 312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9" h="750">
                  <a:moveTo>
                    <a:pt x="688" y="281"/>
                  </a:moveTo>
                  <a:cubicBezTo>
                    <a:pt x="609" y="281"/>
                    <a:pt x="609" y="281"/>
                    <a:pt x="609" y="281"/>
                  </a:cubicBezTo>
                  <a:cubicBezTo>
                    <a:pt x="606" y="272"/>
                    <a:pt x="602" y="263"/>
                    <a:pt x="598" y="254"/>
                  </a:cubicBezTo>
                  <a:cubicBezTo>
                    <a:pt x="653" y="198"/>
                    <a:pt x="653" y="198"/>
                    <a:pt x="653" y="198"/>
                  </a:cubicBezTo>
                  <a:cubicBezTo>
                    <a:pt x="666" y="186"/>
                    <a:pt x="666" y="166"/>
                    <a:pt x="653" y="154"/>
                  </a:cubicBezTo>
                  <a:cubicBezTo>
                    <a:pt x="565" y="65"/>
                    <a:pt x="565" y="65"/>
                    <a:pt x="565" y="65"/>
                  </a:cubicBezTo>
                  <a:cubicBezTo>
                    <a:pt x="553" y="53"/>
                    <a:pt x="533" y="53"/>
                    <a:pt x="521" y="65"/>
                  </a:cubicBezTo>
                  <a:cubicBezTo>
                    <a:pt x="465" y="121"/>
                    <a:pt x="465" y="121"/>
                    <a:pt x="465" y="121"/>
                  </a:cubicBezTo>
                  <a:cubicBezTo>
                    <a:pt x="456" y="117"/>
                    <a:pt x="447" y="113"/>
                    <a:pt x="438" y="110"/>
                  </a:cubicBezTo>
                  <a:cubicBezTo>
                    <a:pt x="438" y="31"/>
                    <a:pt x="438" y="31"/>
                    <a:pt x="438" y="31"/>
                  </a:cubicBezTo>
                  <a:cubicBezTo>
                    <a:pt x="438" y="14"/>
                    <a:pt x="424" y="0"/>
                    <a:pt x="407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64" y="0"/>
                    <a:pt x="250" y="14"/>
                    <a:pt x="250" y="31"/>
                  </a:cubicBezTo>
                  <a:cubicBezTo>
                    <a:pt x="250" y="110"/>
                    <a:pt x="250" y="110"/>
                    <a:pt x="250" y="110"/>
                  </a:cubicBezTo>
                  <a:cubicBezTo>
                    <a:pt x="233" y="116"/>
                    <a:pt x="217" y="123"/>
                    <a:pt x="201" y="133"/>
                  </a:cubicBezTo>
                  <a:cubicBezTo>
                    <a:pt x="233" y="186"/>
                    <a:pt x="233" y="186"/>
                    <a:pt x="233" y="186"/>
                  </a:cubicBezTo>
                  <a:cubicBezTo>
                    <a:pt x="251" y="176"/>
                    <a:pt x="270" y="168"/>
                    <a:pt x="289" y="163"/>
                  </a:cubicBezTo>
                  <a:cubicBezTo>
                    <a:pt x="303" y="160"/>
                    <a:pt x="313" y="147"/>
                    <a:pt x="313" y="133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75" y="62"/>
                    <a:pt x="375" y="62"/>
                    <a:pt x="375" y="62"/>
                  </a:cubicBezTo>
                  <a:cubicBezTo>
                    <a:pt x="375" y="133"/>
                    <a:pt x="375" y="133"/>
                    <a:pt x="375" y="133"/>
                  </a:cubicBezTo>
                  <a:cubicBezTo>
                    <a:pt x="375" y="147"/>
                    <a:pt x="385" y="160"/>
                    <a:pt x="399" y="163"/>
                  </a:cubicBezTo>
                  <a:cubicBezTo>
                    <a:pt x="418" y="168"/>
                    <a:pt x="437" y="176"/>
                    <a:pt x="455" y="186"/>
                  </a:cubicBezTo>
                  <a:cubicBezTo>
                    <a:pt x="467" y="194"/>
                    <a:pt x="483" y="192"/>
                    <a:pt x="493" y="182"/>
                  </a:cubicBezTo>
                  <a:cubicBezTo>
                    <a:pt x="543" y="132"/>
                    <a:pt x="543" y="132"/>
                    <a:pt x="543" y="132"/>
                  </a:cubicBezTo>
                  <a:cubicBezTo>
                    <a:pt x="587" y="176"/>
                    <a:pt x="587" y="176"/>
                    <a:pt x="587" y="176"/>
                  </a:cubicBezTo>
                  <a:cubicBezTo>
                    <a:pt x="537" y="226"/>
                    <a:pt x="537" y="226"/>
                    <a:pt x="537" y="226"/>
                  </a:cubicBezTo>
                  <a:cubicBezTo>
                    <a:pt x="527" y="236"/>
                    <a:pt x="525" y="252"/>
                    <a:pt x="532" y="264"/>
                  </a:cubicBezTo>
                  <a:cubicBezTo>
                    <a:pt x="543" y="281"/>
                    <a:pt x="551" y="300"/>
                    <a:pt x="556" y="320"/>
                  </a:cubicBezTo>
                  <a:cubicBezTo>
                    <a:pt x="559" y="334"/>
                    <a:pt x="572" y="343"/>
                    <a:pt x="586" y="344"/>
                  </a:cubicBezTo>
                  <a:cubicBezTo>
                    <a:pt x="657" y="344"/>
                    <a:pt x="657" y="344"/>
                    <a:pt x="657" y="344"/>
                  </a:cubicBezTo>
                  <a:cubicBezTo>
                    <a:pt x="657" y="406"/>
                    <a:pt x="657" y="406"/>
                    <a:pt x="657" y="406"/>
                  </a:cubicBezTo>
                  <a:cubicBezTo>
                    <a:pt x="586" y="406"/>
                    <a:pt x="586" y="406"/>
                    <a:pt x="586" y="406"/>
                  </a:cubicBezTo>
                  <a:cubicBezTo>
                    <a:pt x="572" y="406"/>
                    <a:pt x="559" y="416"/>
                    <a:pt x="556" y="429"/>
                  </a:cubicBezTo>
                  <a:cubicBezTo>
                    <a:pt x="551" y="449"/>
                    <a:pt x="543" y="468"/>
                    <a:pt x="532" y="486"/>
                  </a:cubicBezTo>
                  <a:cubicBezTo>
                    <a:pt x="525" y="498"/>
                    <a:pt x="527" y="514"/>
                    <a:pt x="537" y="524"/>
                  </a:cubicBezTo>
                  <a:cubicBezTo>
                    <a:pt x="587" y="574"/>
                    <a:pt x="587" y="574"/>
                    <a:pt x="587" y="574"/>
                  </a:cubicBezTo>
                  <a:cubicBezTo>
                    <a:pt x="543" y="618"/>
                    <a:pt x="543" y="618"/>
                    <a:pt x="543" y="618"/>
                  </a:cubicBezTo>
                  <a:cubicBezTo>
                    <a:pt x="493" y="568"/>
                    <a:pt x="493" y="568"/>
                    <a:pt x="493" y="568"/>
                  </a:cubicBezTo>
                  <a:cubicBezTo>
                    <a:pt x="483" y="558"/>
                    <a:pt x="467" y="556"/>
                    <a:pt x="455" y="563"/>
                  </a:cubicBezTo>
                  <a:cubicBezTo>
                    <a:pt x="437" y="573"/>
                    <a:pt x="419" y="581"/>
                    <a:pt x="399" y="586"/>
                  </a:cubicBezTo>
                  <a:cubicBezTo>
                    <a:pt x="385" y="590"/>
                    <a:pt x="375" y="602"/>
                    <a:pt x="375" y="617"/>
                  </a:cubicBezTo>
                  <a:cubicBezTo>
                    <a:pt x="375" y="687"/>
                    <a:pt x="375" y="687"/>
                    <a:pt x="375" y="687"/>
                  </a:cubicBezTo>
                  <a:cubicBezTo>
                    <a:pt x="313" y="687"/>
                    <a:pt x="313" y="687"/>
                    <a:pt x="313" y="687"/>
                  </a:cubicBezTo>
                  <a:cubicBezTo>
                    <a:pt x="313" y="617"/>
                    <a:pt x="313" y="617"/>
                    <a:pt x="313" y="617"/>
                  </a:cubicBezTo>
                  <a:cubicBezTo>
                    <a:pt x="313" y="602"/>
                    <a:pt x="303" y="590"/>
                    <a:pt x="289" y="586"/>
                  </a:cubicBezTo>
                  <a:cubicBezTo>
                    <a:pt x="270" y="581"/>
                    <a:pt x="251" y="573"/>
                    <a:pt x="233" y="563"/>
                  </a:cubicBezTo>
                  <a:cubicBezTo>
                    <a:pt x="221" y="556"/>
                    <a:pt x="205" y="558"/>
                    <a:pt x="195" y="568"/>
                  </a:cubicBezTo>
                  <a:cubicBezTo>
                    <a:pt x="145" y="618"/>
                    <a:pt x="145" y="618"/>
                    <a:pt x="145" y="618"/>
                  </a:cubicBezTo>
                  <a:cubicBezTo>
                    <a:pt x="101" y="574"/>
                    <a:pt x="101" y="574"/>
                    <a:pt x="101" y="574"/>
                  </a:cubicBezTo>
                  <a:cubicBezTo>
                    <a:pt x="151" y="524"/>
                    <a:pt x="151" y="524"/>
                    <a:pt x="151" y="524"/>
                  </a:cubicBezTo>
                  <a:cubicBezTo>
                    <a:pt x="161" y="514"/>
                    <a:pt x="163" y="498"/>
                    <a:pt x="156" y="486"/>
                  </a:cubicBezTo>
                  <a:cubicBezTo>
                    <a:pt x="145" y="468"/>
                    <a:pt x="138" y="449"/>
                    <a:pt x="132" y="429"/>
                  </a:cubicBezTo>
                  <a:cubicBezTo>
                    <a:pt x="129" y="416"/>
                    <a:pt x="116" y="406"/>
                    <a:pt x="102" y="406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79" y="469"/>
                    <a:pt x="79" y="469"/>
                    <a:pt x="79" y="469"/>
                  </a:cubicBezTo>
                  <a:cubicBezTo>
                    <a:pt x="82" y="478"/>
                    <a:pt x="86" y="487"/>
                    <a:pt x="90" y="496"/>
                  </a:cubicBezTo>
                  <a:cubicBezTo>
                    <a:pt x="35" y="552"/>
                    <a:pt x="35" y="552"/>
                    <a:pt x="35" y="552"/>
                  </a:cubicBezTo>
                  <a:cubicBezTo>
                    <a:pt x="22" y="564"/>
                    <a:pt x="22" y="584"/>
                    <a:pt x="35" y="596"/>
                  </a:cubicBezTo>
                  <a:cubicBezTo>
                    <a:pt x="123" y="684"/>
                    <a:pt x="123" y="684"/>
                    <a:pt x="123" y="684"/>
                  </a:cubicBezTo>
                  <a:cubicBezTo>
                    <a:pt x="135" y="696"/>
                    <a:pt x="155" y="696"/>
                    <a:pt x="167" y="684"/>
                  </a:cubicBezTo>
                  <a:cubicBezTo>
                    <a:pt x="223" y="628"/>
                    <a:pt x="223" y="628"/>
                    <a:pt x="223" y="628"/>
                  </a:cubicBezTo>
                  <a:cubicBezTo>
                    <a:pt x="232" y="633"/>
                    <a:pt x="241" y="636"/>
                    <a:pt x="250" y="640"/>
                  </a:cubicBezTo>
                  <a:cubicBezTo>
                    <a:pt x="250" y="719"/>
                    <a:pt x="250" y="719"/>
                    <a:pt x="250" y="719"/>
                  </a:cubicBezTo>
                  <a:cubicBezTo>
                    <a:pt x="250" y="736"/>
                    <a:pt x="264" y="750"/>
                    <a:pt x="282" y="750"/>
                  </a:cubicBezTo>
                  <a:cubicBezTo>
                    <a:pt x="407" y="750"/>
                    <a:pt x="407" y="750"/>
                    <a:pt x="407" y="750"/>
                  </a:cubicBezTo>
                  <a:cubicBezTo>
                    <a:pt x="407" y="750"/>
                    <a:pt x="407" y="750"/>
                    <a:pt x="407" y="750"/>
                  </a:cubicBezTo>
                  <a:cubicBezTo>
                    <a:pt x="424" y="750"/>
                    <a:pt x="438" y="736"/>
                    <a:pt x="438" y="719"/>
                  </a:cubicBezTo>
                  <a:cubicBezTo>
                    <a:pt x="438" y="640"/>
                    <a:pt x="438" y="640"/>
                    <a:pt x="438" y="640"/>
                  </a:cubicBezTo>
                  <a:cubicBezTo>
                    <a:pt x="447" y="636"/>
                    <a:pt x="456" y="633"/>
                    <a:pt x="465" y="628"/>
                  </a:cubicBezTo>
                  <a:cubicBezTo>
                    <a:pt x="521" y="684"/>
                    <a:pt x="521" y="684"/>
                    <a:pt x="521" y="684"/>
                  </a:cubicBezTo>
                  <a:cubicBezTo>
                    <a:pt x="533" y="696"/>
                    <a:pt x="553" y="696"/>
                    <a:pt x="565" y="684"/>
                  </a:cubicBezTo>
                  <a:cubicBezTo>
                    <a:pt x="653" y="596"/>
                    <a:pt x="653" y="596"/>
                    <a:pt x="653" y="596"/>
                  </a:cubicBezTo>
                  <a:cubicBezTo>
                    <a:pt x="666" y="584"/>
                    <a:pt x="666" y="564"/>
                    <a:pt x="653" y="552"/>
                  </a:cubicBezTo>
                  <a:cubicBezTo>
                    <a:pt x="598" y="496"/>
                    <a:pt x="598" y="496"/>
                    <a:pt x="598" y="496"/>
                  </a:cubicBezTo>
                  <a:cubicBezTo>
                    <a:pt x="602" y="487"/>
                    <a:pt x="606" y="478"/>
                    <a:pt x="609" y="469"/>
                  </a:cubicBezTo>
                  <a:cubicBezTo>
                    <a:pt x="688" y="469"/>
                    <a:pt x="688" y="469"/>
                    <a:pt x="688" y="469"/>
                  </a:cubicBezTo>
                  <a:cubicBezTo>
                    <a:pt x="705" y="469"/>
                    <a:pt x="719" y="455"/>
                    <a:pt x="719" y="437"/>
                  </a:cubicBezTo>
                  <a:cubicBezTo>
                    <a:pt x="719" y="312"/>
                    <a:pt x="719" y="312"/>
                    <a:pt x="719" y="312"/>
                  </a:cubicBezTo>
                  <a:cubicBezTo>
                    <a:pt x="719" y="295"/>
                    <a:pt x="705" y="281"/>
                    <a:pt x="688" y="2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EBF86E4-5483-43EA-8742-63AEABAB6E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8538" y="3816351"/>
              <a:ext cx="152400" cy="152400"/>
            </a:xfrm>
            <a:custGeom>
              <a:avLst/>
              <a:gdLst>
                <a:gd name="T0" fmla="*/ 125 w 250"/>
                <a:gd name="T1" fmla="*/ 0 h 250"/>
                <a:gd name="T2" fmla="*/ 0 w 250"/>
                <a:gd name="T3" fmla="*/ 125 h 250"/>
                <a:gd name="T4" fmla="*/ 125 w 250"/>
                <a:gd name="T5" fmla="*/ 250 h 250"/>
                <a:gd name="T6" fmla="*/ 250 w 250"/>
                <a:gd name="T7" fmla="*/ 125 h 250"/>
                <a:gd name="T8" fmla="*/ 125 w 250"/>
                <a:gd name="T9" fmla="*/ 0 h 250"/>
                <a:gd name="T10" fmla="*/ 125 w 250"/>
                <a:gd name="T11" fmla="*/ 187 h 250"/>
                <a:gd name="T12" fmla="*/ 63 w 250"/>
                <a:gd name="T13" fmla="*/ 125 h 250"/>
                <a:gd name="T14" fmla="*/ 125 w 250"/>
                <a:gd name="T15" fmla="*/ 62 h 250"/>
                <a:gd name="T16" fmla="*/ 188 w 250"/>
                <a:gd name="T17" fmla="*/ 125 h 250"/>
                <a:gd name="T18" fmla="*/ 125 w 250"/>
                <a:gd name="T19" fmla="*/ 18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  <a:moveTo>
                    <a:pt x="125" y="187"/>
                  </a:moveTo>
                  <a:cubicBezTo>
                    <a:pt x="91" y="187"/>
                    <a:pt x="63" y="159"/>
                    <a:pt x="63" y="125"/>
                  </a:cubicBezTo>
                  <a:cubicBezTo>
                    <a:pt x="63" y="90"/>
                    <a:pt x="91" y="62"/>
                    <a:pt x="125" y="62"/>
                  </a:cubicBezTo>
                  <a:cubicBezTo>
                    <a:pt x="160" y="62"/>
                    <a:pt x="188" y="90"/>
                    <a:pt x="188" y="125"/>
                  </a:cubicBezTo>
                  <a:cubicBezTo>
                    <a:pt x="188" y="159"/>
                    <a:pt x="160" y="187"/>
                    <a:pt x="125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970FC388-FE5B-4030-87B2-D9789B31F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" y="3911601"/>
              <a:ext cx="134938" cy="57150"/>
            </a:xfrm>
            <a:custGeom>
              <a:avLst/>
              <a:gdLst>
                <a:gd name="T0" fmla="*/ 157 w 220"/>
                <a:gd name="T1" fmla="*/ 0 h 94"/>
                <a:gd name="T2" fmla="*/ 157 w 220"/>
                <a:gd name="T3" fmla="*/ 31 h 94"/>
                <a:gd name="T4" fmla="*/ 63 w 220"/>
                <a:gd name="T5" fmla="*/ 31 h 94"/>
                <a:gd name="T6" fmla="*/ 63 w 220"/>
                <a:gd name="T7" fmla="*/ 0 h 94"/>
                <a:gd name="T8" fmla="*/ 0 w 220"/>
                <a:gd name="T9" fmla="*/ 0 h 94"/>
                <a:gd name="T10" fmla="*/ 0 w 220"/>
                <a:gd name="T11" fmla="*/ 31 h 94"/>
                <a:gd name="T12" fmla="*/ 0 w 220"/>
                <a:gd name="T13" fmla="*/ 34 h 94"/>
                <a:gd name="T14" fmla="*/ 63 w 220"/>
                <a:gd name="T15" fmla="*/ 94 h 94"/>
                <a:gd name="T16" fmla="*/ 157 w 220"/>
                <a:gd name="T17" fmla="*/ 94 h 94"/>
                <a:gd name="T18" fmla="*/ 159 w 220"/>
                <a:gd name="T19" fmla="*/ 94 h 94"/>
                <a:gd name="T20" fmla="*/ 219 w 220"/>
                <a:gd name="T21" fmla="*/ 31 h 94"/>
                <a:gd name="T22" fmla="*/ 219 w 220"/>
                <a:gd name="T23" fmla="*/ 0 h 94"/>
                <a:gd name="T24" fmla="*/ 157 w 220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94">
                  <a:moveTo>
                    <a:pt x="157" y="0"/>
                  </a:moveTo>
                  <a:cubicBezTo>
                    <a:pt x="157" y="31"/>
                    <a:pt x="157" y="31"/>
                    <a:pt x="157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3"/>
                    <a:pt x="0" y="34"/>
                  </a:cubicBezTo>
                  <a:cubicBezTo>
                    <a:pt x="1" y="68"/>
                    <a:pt x="29" y="94"/>
                    <a:pt x="63" y="94"/>
                  </a:cubicBezTo>
                  <a:cubicBezTo>
                    <a:pt x="157" y="94"/>
                    <a:pt x="157" y="94"/>
                    <a:pt x="157" y="94"/>
                  </a:cubicBezTo>
                  <a:cubicBezTo>
                    <a:pt x="158" y="94"/>
                    <a:pt x="158" y="94"/>
                    <a:pt x="159" y="94"/>
                  </a:cubicBezTo>
                  <a:cubicBezTo>
                    <a:pt x="193" y="93"/>
                    <a:pt x="220" y="65"/>
                    <a:pt x="219" y="31"/>
                  </a:cubicBezTo>
                  <a:cubicBezTo>
                    <a:pt x="219" y="0"/>
                    <a:pt x="219" y="0"/>
                    <a:pt x="219" y="0"/>
                  </a:cubicBez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F9A6BC4-B3C6-4015-B3EA-85E0E7405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188" y="4141788"/>
              <a:ext cx="114300" cy="114300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94 w 188"/>
                <a:gd name="T11" fmla="*/ 125 h 188"/>
                <a:gd name="T12" fmla="*/ 63 w 188"/>
                <a:gd name="T13" fmla="*/ 94 h 188"/>
                <a:gd name="T14" fmla="*/ 94 w 188"/>
                <a:gd name="T15" fmla="*/ 63 h 188"/>
                <a:gd name="T16" fmla="*/ 125 w 188"/>
                <a:gd name="T17" fmla="*/ 94 h 188"/>
                <a:gd name="T18" fmla="*/ 94 w 188"/>
                <a:gd name="T19" fmla="*/ 1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94" y="125"/>
                  </a:moveTo>
                  <a:cubicBezTo>
                    <a:pt x="77" y="125"/>
                    <a:pt x="63" y="111"/>
                    <a:pt x="63" y="94"/>
                  </a:cubicBezTo>
                  <a:cubicBezTo>
                    <a:pt x="63" y="77"/>
                    <a:pt x="77" y="63"/>
                    <a:pt x="94" y="63"/>
                  </a:cubicBezTo>
                  <a:cubicBezTo>
                    <a:pt x="111" y="63"/>
                    <a:pt x="125" y="77"/>
                    <a:pt x="125" y="94"/>
                  </a:cubicBezTo>
                  <a:cubicBezTo>
                    <a:pt x="125" y="111"/>
                    <a:pt x="111" y="125"/>
                    <a:pt x="9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7A9B5A4A-292C-4B18-A495-AB229550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638" y="4046538"/>
              <a:ext cx="114300" cy="114300"/>
            </a:xfrm>
            <a:custGeom>
              <a:avLst/>
              <a:gdLst>
                <a:gd name="T0" fmla="*/ 93 w 187"/>
                <a:gd name="T1" fmla="*/ 0 h 187"/>
                <a:gd name="T2" fmla="*/ 0 w 187"/>
                <a:gd name="T3" fmla="*/ 94 h 187"/>
                <a:gd name="T4" fmla="*/ 93 w 187"/>
                <a:gd name="T5" fmla="*/ 187 h 187"/>
                <a:gd name="T6" fmla="*/ 187 w 187"/>
                <a:gd name="T7" fmla="*/ 94 h 187"/>
                <a:gd name="T8" fmla="*/ 93 w 187"/>
                <a:gd name="T9" fmla="*/ 0 h 187"/>
                <a:gd name="T10" fmla="*/ 93 w 187"/>
                <a:gd name="T11" fmla="*/ 125 h 187"/>
                <a:gd name="T12" fmla="*/ 62 w 187"/>
                <a:gd name="T13" fmla="*/ 94 h 187"/>
                <a:gd name="T14" fmla="*/ 93 w 187"/>
                <a:gd name="T15" fmla="*/ 62 h 187"/>
                <a:gd name="T16" fmla="*/ 125 w 187"/>
                <a:gd name="T17" fmla="*/ 94 h 187"/>
                <a:gd name="T18" fmla="*/ 93 w 187"/>
                <a:gd name="T19" fmla="*/ 12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41" y="0"/>
                    <a:pt x="0" y="42"/>
                    <a:pt x="0" y="94"/>
                  </a:cubicBezTo>
                  <a:cubicBezTo>
                    <a:pt x="0" y="145"/>
                    <a:pt x="41" y="187"/>
                    <a:pt x="93" y="187"/>
                  </a:cubicBezTo>
                  <a:cubicBezTo>
                    <a:pt x="145" y="187"/>
                    <a:pt x="187" y="145"/>
                    <a:pt x="187" y="94"/>
                  </a:cubicBezTo>
                  <a:cubicBezTo>
                    <a:pt x="187" y="42"/>
                    <a:pt x="145" y="0"/>
                    <a:pt x="93" y="0"/>
                  </a:cubicBezTo>
                  <a:close/>
                  <a:moveTo>
                    <a:pt x="93" y="125"/>
                  </a:moveTo>
                  <a:cubicBezTo>
                    <a:pt x="76" y="125"/>
                    <a:pt x="62" y="111"/>
                    <a:pt x="62" y="94"/>
                  </a:cubicBezTo>
                  <a:cubicBezTo>
                    <a:pt x="62" y="76"/>
                    <a:pt x="76" y="62"/>
                    <a:pt x="93" y="62"/>
                  </a:cubicBezTo>
                  <a:cubicBezTo>
                    <a:pt x="111" y="62"/>
                    <a:pt x="125" y="76"/>
                    <a:pt x="125" y="94"/>
                  </a:cubicBezTo>
                  <a:cubicBezTo>
                    <a:pt x="125" y="111"/>
                    <a:pt x="111" y="125"/>
                    <a:pt x="93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13ECD0E-D62D-46A3-B963-DB15FCB3D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088" y="3740151"/>
              <a:ext cx="114300" cy="114300"/>
            </a:xfrm>
            <a:custGeom>
              <a:avLst/>
              <a:gdLst>
                <a:gd name="T0" fmla="*/ 94 w 187"/>
                <a:gd name="T1" fmla="*/ 0 h 187"/>
                <a:gd name="T2" fmla="*/ 0 w 187"/>
                <a:gd name="T3" fmla="*/ 93 h 187"/>
                <a:gd name="T4" fmla="*/ 94 w 187"/>
                <a:gd name="T5" fmla="*/ 187 h 187"/>
                <a:gd name="T6" fmla="*/ 187 w 187"/>
                <a:gd name="T7" fmla="*/ 93 h 187"/>
                <a:gd name="T8" fmla="*/ 94 w 187"/>
                <a:gd name="T9" fmla="*/ 0 h 187"/>
                <a:gd name="T10" fmla="*/ 94 w 187"/>
                <a:gd name="T11" fmla="*/ 125 h 187"/>
                <a:gd name="T12" fmla="*/ 62 w 187"/>
                <a:gd name="T13" fmla="*/ 93 h 187"/>
                <a:gd name="T14" fmla="*/ 94 w 187"/>
                <a:gd name="T15" fmla="*/ 62 h 187"/>
                <a:gd name="T16" fmla="*/ 125 w 187"/>
                <a:gd name="T17" fmla="*/ 93 h 187"/>
                <a:gd name="T18" fmla="*/ 94 w 187"/>
                <a:gd name="T19" fmla="*/ 12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4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5" y="187"/>
                    <a:pt x="187" y="145"/>
                    <a:pt x="187" y="93"/>
                  </a:cubicBezTo>
                  <a:cubicBezTo>
                    <a:pt x="187" y="42"/>
                    <a:pt x="145" y="0"/>
                    <a:pt x="94" y="0"/>
                  </a:cubicBezTo>
                  <a:close/>
                  <a:moveTo>
                    <a:pt x="94" y="125"/>
                  </a:moveTo>
                  <a:cubicBezTo>
                    <a:pt x="76" y="125"/>
                    <a:pt x="62" y="111"/>
                    <a:pt x="62" y="93"/>
                  </a:cubicBezTo>
                  <a:cubicBezTo>
                    <a:pt x="62" y="76"/>
                    <a:pt x="76" y="62"/>
                    <a:pt x="94" y="62"/>
                  </a:cubicBezTo>
                  <a:cubicBezTo>
                    <a:pt x="111" y="62"/>
                    <a:pt x="125" y="76"/>
                    <a:pt x="125" y="93"/>
                  </a:cubicBezTo>
                  <a:cubicBezTo>
                    <a:pt x="125" y="111"/>
                    <a:pt x="111" y="125"/>
                    <a:pt x="9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4ECCFE58-EF0E-438A-A14D-4531E319E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988" y="3911601"/>
              <a:ext cx="381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A88DC39F-778F-43A9-85B9-A28CA90F9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988" y="3987801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D818B983-8E8E-4507-8876-50B96E749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8" y="4351338"/>
              <a:ext cx="381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CCE0B68-3364-49CA-BA13-80805DE3A3A3}"/>
              </a:ext>
            </a:extLst>
          </p:cNvPr>
          <p:cNvGrpSpPr/>
          <p:nvPr/>
        </p:nvGrpSpPr>
        <p:grpSpPr>
          <a:xfrm>
            <a:off x="7118632" y="3437602"/>
            <a:ext cx="683568" cy="686217"/>
            <a:chOff x="-609600" y="3938588"/>
            <a:chExt cx="817563" cy="820737"/>
          </a:xfrm>
          <a:solidFill>
            <a:srgbClr val="8C653D"/>
          </a:solidFill>
        </p:grpSpPr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92A9B642-E50B-4674-B9B0-2A627582E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600" y="4070350"/>
              <a:ext cx="817563" cy="688975"/>
            </a:xfrm>
            <a:custGeom>
              <a:avLst/>
              <a:gdLst>
                <a:gd name="T0" fmla="*/ 1728 w 1984"/>
                <a:gd name="T1" fmla="*/ 1152 h 1664"/>
                <a:gd name="T2" fmla="*/ 1536 w 1984"/>
                <a:gd name="T3" fmla="*/ 256 h 1664"/>
                <a:gd name="T4" fmla="*/ 1472 w 1984"/>
                <a:gd name="T5" fmla="*/ 801 h 1664"/>
                <a:gd name="T6" fmla="*/ 1280 w 1984"/>
                <a:gd name="T7" fmla="*/ 416 h 1664"/>
                <a:gd name="T8" fmla="*/ 1216 w 1984"/>
                <a:gd name="T9" fmla="*/ 706 h 1664"/>
                <a:gd name="T10" fmla="*/ 1024 w 1984"/>
                <a:gd name="T11" fmla="*/ 576 h 1664"/>
                <a:gd name="T12" fmla="*/ 933 w 1984"/>
                <a:gd name="T13" fmla="*/ 776 h 1664"/>
                <a:gd name="T14" fmla="*/ 961 w 1984"/>
                <a:gd name="T15" fmla="*/ 653 h 1664"/>
                <a:gd name="T16" fmla="*/ 716 w 1984"/>
                <a:gd name="T17" fmla="*/ 529 h 1664"/>
                <a:gd name="T18" fmla="*/ 635 w 1984"/>
                <a:gd name="T19" fmla="*/ 416 h 1664"/>
                <a:gd name="T20" fmla="*/ 375 w 1984"/>
                <a:gd name="T21" fmla="*/ 502 h 1664"/>
                <a:gd name="T22" fmla="*/ 237 w 1984"/>
                <a:gd name="T23" fmla="*/ 479 h 1664"/>
                <a:gd name="T24" fmla="*/ 114 w 1984"/>
                <a:gd name="T25" fmla="*/ 724 h 1664"/>
                <a:gd name="T26" fmla="*/ 0 w 1984"/>
                <a:gd name="T27" fmla="*/ 805 h 1664"/>
                <a:gd name="T28" fmla="*/ 86 w 1984"/>
                <a:gd name="T29" fmla="*/ 1065 h 1664"/>
                <a:gd name="T30" fmla="*/ 63 w 1984"/>
                <a:gd name="T31" fmla="*/ 1203 h 1664"/>
                <a:gd name="T32" fmla="*/ 308 w 1984"/>
                <a:gd name="T33" fmla="*/ 1326 h 1664"/>
                <a:gd name="T34" fmla="*/ 389 w 1984"/>
                <a:gd name="T35" fmla="*/ 1440 h 1664"/>
                <a:gd name="T36" fmla="*/ 649 w 1984"/>
                <a:gd name="T37" fmla="*/ 1354 h 1664"/>
                <a:gd name="T38" fmla="*/ 729 w 1984"/>
                <a:gd name="T39" fmla="*/ 1336 h 1664"/>
                <a:gd name="T40" fmla="*/ 1662 w 1984"/>
                <a:gd name="T41" fmla="*/ 1216 h 1664"/>
                <a:gd name="T42" fmla="*/ 1984 w 1984"/>
                <a:gd name="T43" fmla="*/ 0 h 1664"/>
                <a:gd name="T44" fmla="*/ 1792 w 1984"/>
                <a:gd name="T45" fmla="*/ 1152 h 1664"/>
                <a:gd name="T46" fmla="*/ 1664 w 1984"/>
                <a:gd name="T47" fmla="*/ 320 h 1664"/>
                <a:gd name="T48" fmla="*/ 1662 w 1984"/>
                <a:gd name="T49" fmla="*/ 1152 h 1664"/>
                <a:gd name="T50" fmla="*/ 1600 w 1984"/>
                <a:gd name="T51" fmla="*/ 320 h 1664"/>
                <a:gd name="T52" fmla="*/ 1408 w 1984"/>
                <a:gd name="T53" fmla="*/ 480 h 1664"/>
                <a:gd name="T54" fmla="*/ 1344 w 1984"/>
                <a:gd name="T55" fmla="*/ 732 h 1664"/>
                <a:gd name="T56" fmla="*/ 1088 w 1984"/>
                <a:gd name="T57" fmla="*/ 640 h 1664"/>
                <a:gd name="T58" fmla="*/ 1152 w 1984"/>
                <a:gd name="T59" fmla="*/ 706 h 1664"/>
                <a:gd name="T60" fmla="*/ 1088 w 1984"/>
                <a:gd name="T61" fmla="*/ 640 h 1664"/>
                <a:gd name="T62" fmla="*/ 613 w 1984"/>
                <a:gd name="T63" fmla="*/ 1298 h 1664"/>
                <a:gd name="T64" fmla="*/ 581 w 1984"/>
                <a:gd name="T65" fmla="*/ 1376 h 1664"/>
                <a:gd name="T66" fmla="*/ 431 w 1984"/>
                <a:gd name="T67" fmla="*/ 1304 h 1664"/>
                <a:gd name="T68" fmla="*/ 321 w 1984"/>
                <a:gd name="T69" fmla="*/ 1261 h 1664"/>
                <a:gd name="T70" fmla="*/ 244 w 1984"/>
                <a:gd name="T71" fmla="*/ 1294 h 1664"/>
                <a:gd name="T72" fmla="*/ 189 w 1984"/>
                <a:gd name="T73" fmla="*/ 1136 h 1664"/>
                <a:gd name="T74" fmla="*/ 142 w 1984"/>
                <a:gd name="T75" fmla="*/ 1029 h 1664"/>
                <a:gd name="T76" fmla="*/ 64 w 1984"/>
                <a:gd name="T77" fmla="*/ 997 h 1664"/>
                <a:gd name="T78" fmla="*/ 136 w 1984"/>
                <a:gd name="T79" fmla="*/ 847 h 1664"/>
                <a:gd name="T80" fmla="*/ 179 w 1984"/>
                <a:gd name="T81" fmla="*/ 737 h 1664"/>
                <a:gd name="T82" fmla="*/ 146 w 1984"/>
                <a:gd name="T83" fmla="*/ 660 h 1664"/>
                <a:gd name="T84" fmla="*/ 304 w 1984"/>
                <a:gd name="T85" fmla="*/ 605 h 1664"/>
                <a:gd name="T86" fmla="*/ 411 w 1984"/>
                <a:gd name="T87" fmla="*/ 558 h 1664"/>
                <a:gd name="T88" fmla="*/ 443 w 1984"/>
                <a:gd name="T89" fmla="*/ 480 h 1664"/>
                <a:gd name="T90" fmla="*/ 593 w 1984"/>
                <a:gd name="T91" fmla="*/ 552 h 1664"/>
                <a:gd name="T92" fmla="*/ 703 w 1984"/>
                <a:gd name="T93" fmla="*/ 595 h 1664"/>
                <a:gd name="T94" fmla="*/ 780 w 1984"/>
                <a:gd name="T95" fmla="*/ 562 h 1664"/>
                <a:gd name="T96" fmla="*/ 835 w 1984"/>
                <a:gd name="T97" fmla="*/ 720 h 1664"/>
                <a:gd name="T98" fmla="*/ 878 w 1984"/>
                <a:gd name="T99" fmla="*/ 815 h 1664"/>
                <a:gd name="T100" fmla="*/ 512 w 1984"/>
                <a:gd name="T101" fmla="*/ 608 h 1664"/>
                <a:gd name="T102" fmla="*/ 512 w 1984"/>
                <a:gd name="T103" fmla="*/ 1248 h 1664"/>
                <a:gd name="T104" fmla="*/ 704 w 1984"/>
                <a:gd name="T105" fmla="*/ 1184 h 1664"/>
                <a:gd name="T106" fmla="*/ 703 w 1984"/>
                <a:gd name="T107" fmla="*/ 1261 h 1664"/>
                <a:gd name="T108" fmla="*/ 715 w 1984"/>
                <a:gd name="T109" fmla="*/ 1084 h 1664"/>
                <a:gd name="T110" fmla="*/ 256 w 1984"/>
                <a:gd name="T111" fmla="*/ 928 h 1664"/>
                <a:gd name="T112" fmla="*/ 768 w 1984"/>
                <a:gd name="T113" fmla="*/ 928 h 1664"/>
                <a:gd name="T114" fmla="*/ 1184 w 1984"/>
                <a:gd name="T115" fmla="*/ 1600 h 1664"/>
                <a:gd name="T116" fmla="*/ 1184 w 1984"/>
                <a:gd name="T117" fmla="*/ 768 h 1664"/>
                <a:gd name="T118" fmla="*/ 1184 w 1984"/>
                <a:gd name="T119" fmla="*/ 1600 h 1664"/>
                <a:gd name="T120" fmla="*/ 1920 w 1984"/>
                <a:gd name="T121" fmla="*/ 64 h 1664"/>
                <a:gd name="T122" fmla="*/ 1856 w 1984"/>
                <a:gd name="T123" fmla="*/ 1152 h 1664"/>
                <a:gd name="T124" fmla="*/ 1856 w 1984"/>
                <a:gd name="T125" fmla="*/ 64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84" h="1664">
                  <a:moveTo>
                    <a:pt x="1792" y="1152"/>
                  </a:moveTo>
                  <a:cubicBezTo>
                    <a:pt x="1728" y="1152"/>
                    <a:pt x="1728" y="1152"/>
                    <a:pt x="1728" y="1152"/>
                  </a:cubicBezTo>
                  <a:cubicBezTo>
                    <a:pt x="1728" y="256"/>
                    <a:pt x="1728" y="256"/>
                    <a:pt x="1728" y="256"/>
                  </a:cubicBezTo>
                  <a:cubicBezTo>
                    <a:pt x="1536" y="256"/>
                    <a:pt x="1536" y="256"/>
                    <a:pt x="1536" y="256"/>
                  </a:cubicBezTo>
                  <a:cubicBezTo>
                    <a:pt x="1536" y="859"/>
                    <a:pt x="1536" y="859"/>
                    <a:pt x="1536" y="859"/>
                  </a:cubicBezTo>
                  <a:cubicBezTo>
                    <a:pt x="1516" y="838"/>
                    <a:pt x="1495" y="818"/>
                    <a:pt x="1472" y="801"/>
                  </a:cubicBezTo>
                  <a:cubicBezTo>
                    <a:pt x="1472" y="416"/>
                    <a:pt x="1472" y="416"/>
                    <a:pt x="1472" y="416"/>
                  </a:cubicBezTo>
                  <a:cubicBezTo>
                    <a:pt x="1280" y="416"/>
                    <a:pt x="1280" y="416"/>
                    <a:pt x="1280" y="416"/>
                  </a:cubicBezTo>
                  <a:cubicBezTo>
                    <a:pt x="1280" y="714"/>
                    <a:pt x="1280" y="714"/>
                    <a:pt x="1280" y="714"/>
                  </a:cubicBezTo>
                  <a:cubicBezTo>
                    <a:pt x="1259" y="709"/>
                    <a:pt x="1238" y="707"/>
                    <a:pt x="1216" y="706"/>
                  </a:cubicBezTo>
                  <a:cubicBezTo>
                    <a:pt x="1216" y="576"/>
                    <a:pt x="1216" y="576"/>
                    <a:pt x="1216" y="576"/>
                  </a:cubicBezTo>
                  <a:cubicBezTo>
                    <a:pt x="1024" y="576"/>
                    <a:pt x="1024" y="576"/>
                    <a:pt x="1024" y="576"/>
                  </a:cubicBezTo>
                  <a:cubicBezTo>
                    <a:pt x="1024" y="732"/>
                    <a:pt x="1024" y="732"/>
                    <a:pt x="1024" y="732"/>
                  </a:cubicBezTo>
                  <a:cubicBezTo>
                    <a:pt x="992" y="743"/>
                    <a:pt x="961" y="758"/>
                    <a:pt x="933" y="776"/>
                  </a:cubicBezTo>
                  <a:cubicBezTo>
                    <a:pt x="926" y="758"/>
                    <a:pt x="919" y="741"/>
                    <a:pt x="910" y="724"/>
                  </a:cubicBezTo>
                  <a:cubicBezTo>
                    <a:pt x="961" y="653"/>
                    <a:pt x="961" y="653"/>
                    <a:pt x="961" y="653"/>
                  </a:cubicBezTo>
                  <a:cubicBezTo>
                    <a:pt x="787" y="479"/>
                    <a:pt x="787" y="479"/>
                    <a:pt x="787" y="479"/>
                  </a:cubicBezTo>
                  <a:cubicBezTo>
                    <a:pt x="716" y="529"/>
                    <a:pt x="716" y="529"/>
                    <a:pt x="716" y="529"/>
                  </a:cubicBezTo>
                  <a:cubicBezTo>
                    <a:pt x="695" y="519"/>
                    <a:pt x="672" y="509"/>
                    <a:pt x="649" y="502"/>
                  </a:cubicBezTo>
                  <a:cubicBezTo>
                    <a:pt x="635" y="416"/>
                    <a:pt x="635" y="416"/>
                    <a:pt x="635" y="416"/>
                  </a:cubicBezTo>
                  <a:cubicBezTo>
                    <a:pt x="389" y="416"/>
                    <a:pt x="389" y="416"/>
                    <a:pt x="389" y="416"/>
                  </a:cubicBezTo>
                  <a:cubicBezTo>
                    <a:pt x="375" y="502"/>
                    <a:pt x="375" y="502"/>
                    <a:pt x="375" y="502"/>
                  </a:cubicBezTo>
                  <a:cubicBezTo>
                    <a:pt x="352" y="509"/>
                    <a:pt x="329" y="519"/>
                    <a:pt x="308" y="529"/>
                  </a:cubicBezTo>
                  <a:cubicBezTo>
                    <a:pt x="237" y="479"/>
                    <a:pt x="237" y="479"/>
                    <a:pt x="237" y="479"/>
                  </a:cubicBezTo>
                  <a:cubicBezTo>
                    <a:pt x="63" y="653"/>
                    <a:pt x="63" y="653"/>
                    <a:pt x="63" y="653"/>
                  </a:cubicBezTo>
                  <a:cubicBezTo>
                    <a:pt x="114" y="724"/>
                    <a:pt x="114" y="724"/>
                    <a:pt x="114" y="724"/>
                  </a:cubicBezTo>
                  <a:cubicBezTo>
                    <a:pt x="103" y="745"/>
                    <a:pt x="93" y="767"/>
                    <a:pt x="86" y="791"/>
                  </a:cubicBezTo>
                  <a:cubicBezTo>
                    <a:pt x="0" y="805"/>
                    <a:pt x="0" y="805"/>
                    <a:pt x="0" y="805"/>
                  </a:cubicBezTo>
                  <a:cubicBezTo>
                    <a:pt x="0" y="1051"/>
                    <a:pt x="0" y="1051"/>
                    <a:pt x="0" y="1051"/>
                  </a:cubicBezTo>
                  <a:cubicBezTo>
                    <a:pt x="86" y="1065"/>
                    <a:pt x="86" y="1065"/>
                    <a:pt x="86" y="1065"/>
                  </a:cubicBezTo>
                  <a:cubicBezTo>
                    <a:pt x="93" y="1089"/>
                    <a:pt x="103" y="1111"/>
                    <a:pt x="114" y="1132"/>
                  </a:cubicBezTo>
                  <a:cubicBezTo>
                    <a:pt x="63" y="1203"/>
                    <a:pt x="63" y="1203"/>
                    <a:pt x="63" y="1203"/>
                  </a:cubicBezTo>
                  <a:cubicBezTo>
                    <a:pt x="237" y="1377"/>
                    <a:pt x="237" y="1377"/>
                    <a:pt x="237" y="1377"/>
                  </a:cubicBezTo>
                  <a:cubicBezTo>
                    <a:pt x="308" y="1326"/>
                    <a:pt x="308" y="1326"/>
                    <a:pt x="308" y="1326"/>
                  </a:cubicBezTo>
                  <a:cubicBezTo>
                    <a:pt x="329" y="1337"/>
                    <a:pt x="352" y="1347"/>
                    <a:pt x="375" y="1354"/>
                  </a:cubicBezTo>
                  <a:cubicBezTo>
                    <a:pt x="389" y="1440"/>
                    <a:pt x="389" y="1440"/>
                    <a:pt x="389" y="1440"/>
                  </a:cubicBezTo>
                  <a:cubicBezTo>
                    <a:pt x="635" y="1440"/>
                    <a:pt x="635" y="1440"/>
                    <a:pt x="635" y="1440"/>
                  </a:cubicBezTo>
                  <a:cubicBezTo>
                    <a:pt x="649" y="1354"/>
                    <a:pt x="649" y="1354"/>
                    <a:pt x="649" y="1354"/>
                  </a:cubicBezTo>
                  <a:cubicBezTo>
                    <a:pt x="672" y="1347"/>
                    <a:pt x="695" y="1337"/>
                    <a:pt x="716" y="1327"/>
                  </a:cubicBezTo>
                  <a:cubicBezTo>
                    <a:pt x="729" y="1336"/>
                    <a:pt x="729" y="1336"/>
                    <a:pt x="729" y="1336"/>
                  </a:cubicBezTo>
                  <a:cubicBezTo>
                    <a:pt x="793" y="1526"/>
                    <a:pt x="972" y="1664"/>
                    <a:pt x="1184" y="1664"/>
                  </a:cubicBezTo>
                  <a:cubicBezTo>
                    <a:pt x="1438" y="1664"/>
                    <a:pt x="1646" y="1466"/>
                    <a:pt x="1662" y="1216"/>
                  </a:cubicBezTo>
                  <a:cubicBezTo>
                    <a:pt x="1984" y="1216"/>
                    <a:pt x="1984" y="1216"/>
                    <a:pt x="1984" y="1216"/>
                  </a:cubicBezTo>
                  <a:cubicBezTo>
                    <a:pt x="1984" y="0"/>
                    <a:pt x="1984" y="0"/>
                    <a:pt x="1984" y="0"/>
                  </a:cubicBezTo>
                  <a:cubicBezTo>
                    <a:pt x="1792" y="0"/>
                    <a:pt x="1792" y="0"/>
                    <a:pt x="1792" y="0"/>
                  </a:cubicBezTo>
                  <a:lnTo>
                    <a:pt x="1792" y="1152"/>
                  </a:lnTo>
                  <a:close/>
                  <a:moveTo>
                    <a:pt x="1600" y="320"/>
                  </a:moveTo>
                  <a:cubicBezTo>
                    <a:pt x="1664" y="320"/>
                    <a:pt x="1664" y="320"/>
                    <a:pt x="1664" y="320"/>
                  </a:cubicBezTo>
                  <a:cubicBezTo>
                    <a:pt x="1664" y="1152"/>
                    <a:pt x="1664" y="1152"/>
                    <a:pt x="1664" y="1152"/>
                  </a:cubicBezTo>
                  <a:cubicBezTo>
                    <a:pt x="1662" y="1152"/>
                    <a:pt x="1662" y="1152"/>
                    <a:pt x="1662" y="1152"/>
                  </a:cubicBezTo>
                  <a:cubicBezTo>
                    <a:pt x="1657" y="1077"/>
                    <a:pt x="1635" y="1007"/>
                    <a:pt x="1600" y="946"/>
                  </a:cubicBezTo>
                  <a:lnTo>
                    <a:pt x="1600" y="320"/>
                  </a:lnTo>
                  <a:close/>
                  <a:moveTo>
                    <a:pt x="1344" y="480"/>
                  </a:moveTo>
                  <a:cubicBezTo>
                    <a:pt x="1408" y="480"/>
                    <a:pt x="1408" y="480"/>
                    <a:pt x="1408" y="480"/>
                  </a:cubicBezTo>
                  <a:cubicBezTo>
                    <a:pt x="1408" y="760"/>
                    <a:pt x="1408" y="760"/>
                    <a:pt x="1408" y="760"/>
                  </a:cubicBezTo>
                  <a:cubicBezTo>
                    <a:pt x="1388" y="749"/>
                    <a:pt x="1366" y="740"/>
                    <a:pt x="1344" y="732"/>
                  </a:cubicBezTo>
                  <a:lnTo>
                    <a:pt x="1344" y="480"/>
                  </a:lnTo>
                  <a:close/>
                  <a:moveTo>
                    <a:pt x="1088" y="640"/>
                  </a:moveTo>
                  <a:cubicBezTo>
                    <a:pt x="1152" y="640"/>
                    <a:pt x="1152" y="640"/>
                    <a:pt x="1152" y="640"/>
                  </a:cubicBezTo>
                  <a:cubicBezTo>
                    <a:pt x="1152" y="706"/>
                    <a:pt x="1152" y="706"/>
                    <a:pt x="1152" y="706"/>
                  </a:cubicBezTo>
                  <a:cubicBezTo>
                    <a:pt x="1130" y="707"/>
                    <a:pt x="1109" y="709"/>
                    <a:pt x="1088" y="714"/>
                  </a:cubicBezTo>
                  <a:lnTo>
                    <a:pt x="1088" y="640"/>
                  </a:lnTo>
                  <a:close/>
                  <a:moveTo>
                    <a:pt x="703" y="1261"/>
                  </a:moveTo>
                  <a:cubicBezTo>
                    <a:pt x="675" y="1277"/>
                    <a:pt x="644" y="1290"/>
                    <a:pt x="613" y="1298"/>
                  </a:cubicBezTo>
                  <a:cubicBezTo>
                    <a:pt x="593" y="1304"/>
                    <a:pt x="593" y="1304"/>
                    <a:pt x="593" y="1304"/>
                  </a:cubicBezTo>
                  <a:cubicBezTo>
                    <a:pt x="581" y="1376"/>
                    <a:pt x="581" y="1376"/>
                    <a:pt x="581" y="1376"/>
                  </a:cubicBezTo>
                  <a:cubicBezTo>
                    <a:pt x="443" y="1376"/>
                    <a:pt x="443" y="1376"/>
                    <a:pt x="443" y="1376"/>
                  </a:cubicBezTo>
                  <a:cubicBezTo>
                    <a:pt x="431" y="1304"/>
                    <a:pt x="431" y="1304"/>
                    <a:pt x="431" y="1304"/>
                  </a:cubicBezTo>
                  <a:cubicBezTo>
                    <a:pt x="411" y="1298"/>
                    <a:pt x="411" y="1298"/>
                    <a:pt x="411" y="1298"/>
                  </a:cubicBezTo>
                  <a:cubicBezTo>
                    <a:pt x="380" y="1290"/>
                    <a:pt x="349" y="1277"/>
                    <a:pt x="321" y="1261"/>
                  </a:cubicBezTo>
                  <a:cubicBezTo>
                    <a:pt x="304" y="1251"/>
                    <a:pt x="304" y="1251"/>
                    <a:pt x="304" y="1251"/>
                  </a:cubicBezTo>
                  <a:cubicBezTo>
                    <a:pt x="244" y="1294"/>
                    <a:pt x="244" y="1294"/>
                    <a:pt x="244" y="1294"/>
                  </a:cubicBezTo>
                  <a:cubicBezTo>
                    <a:pt x="146" y="1196"/>
                    <a:pt x="146" y="1196"/>
                    <a:pt x="146" y="1196"/>
                  </a:cubicBezTo>
                  <a:cubicBezTo>
                    <a:pt x="189" y="1136"/>
                    <a:pt x="189" y="1136"/>
                    <a:pt x="189" y="1136"/>
                  </a:cubicBezTo>
                  <a:cubicBezTo>
                    <a:pt x="179" y="1119"/>
                    <a:pt x="179" y="1119"/>
                    <a:pt x="179" y="1119"/>
                  </a:cubicBezTo>
                  <a:cubicBezTo>
                    <a:pt x="163" y="1091"/>
                    <a:pt x="150" y="1060"/>
                    <a:pt x="142" y="1029"/>
                  </a:cubicBezTo>
                  <a:cubicBezTo>
                    <a:pt x="136" y="1009"/>
                    <a:pt x="136" y="1009"/>
                    <a:pt x="136" y="1009"/>
                  </a:cubicBezTo>
                  <a:cubicBezTo>
                    <a:pt x="64" y="997"/>
                    <a:pt x="64" y="997"/>
                    <a:pt x="64" y="997"/>
                  </a:cubicBezTo>
                  <a:cubicBezTo>
                    <a:pt x="64" y="859"/>
                    <a:pt x="64" y="859"/>
                    <a:pt x="64" y="859"/>
                  </a:cubicBezTo>
                  <a:cubicBezTo>
                    <a:pt x="136" y="847"/>
                    <a:pt x="136" y="847"/>
                    <a:pt x="136" y="847"/>
                  </a:cubicBezTo>
                  <a:cubicBezTo>
                    <a:pt x="142" y="827"/>
                    <a:pt x="142" y="827"/>
                    <a:pt x="142" y="827"/>
                  </a:cubicBezTo>
                  <a:cubicBezTo>
                    <a:pt x="150" y="796"/>
                    <a:pt x="163" y="765"/>
                    <a:pt x="179" y="737"/>
                  </a:cubicBezTo>
                  <a:cubicBezTo>
                    <a:pt x="189" y="720"/>
                    <a:pt x="189" y="720"/>
                    <a:pt x="189" y="720"/>
                  </a:cubicBezTo>
                  <a:cubicBezTo>
                    <a:pt x="146" y="660"/>
                    <a:pt x="146" y="660"/>
                    <a:pt x="146" y="660"/>
                  </a:cubicBezTo>
                  <a:cubicBezTo>
                    <a:pt x="244" y="562"/>
                    <a:pt x="244" y="562"/>
                    <a:pt x="244" y="562"/>
                  </a:cubicBezTo>
                  <a:cubicBezTo>
                    <a:pt x="304" y="605"/>
                    <a:pt x="304" y="605"/>
                    <a:pt x="304" y="605"/>
                  </a:cubicBezTo>
                  <a:cubicBezTo>
                    <a:pt x="321" y="595"/>
                    <a:pt x="321" y="595"/>
                    <a:pt x="321" y="595"/>
                  </a:cubicBezTo>
                  <a:cubicBezTo>
                    <a:pt x="349" y="579"/>
                    <a:pt x="380" y="566"/>
                    <a:pt x="411" y="558"/>
                  </a:cubicBezTo>
                  <a:cubicBezTo>
                    <a:pt x="431" y="552"/>
                    <a:pt x="431" y="552"/>
                    <a:pt x="431" y="552"/>
                  </a:cubicBezTo>
                  <a:cubicBezTo>
                    <a:pt x="443" y="480"/>
                    <a:pt x="443" y="480"/>
                    <a:pt x="443" y="480"/>
                  </a:cubicBezTo>
                  <a:cubicBezTo>
                    <a:pt x="581" y="480"/>
                    <a:pt x="581" y="480"/>
                    <a:pt x="581" y="480"/>
                  </a:cubicBezTo>
                  <a:cubicBezTo>
                    <a:pt x="593" y="552"/>
                    <a:pt x="593" y="552"/>
                    <a:pt x="593" y="552"/>
                  </a:cubicBezTo>
                  <a:cubicBezTo>
                    <a:pt x="613" y="558"/>
                    <a:pt x="613" y="558"/>
                    <a:pt x="613" y="558"/>
                  </a:cubicBezTo>
                  <a:cubicBezTo>
                    <a:pt x="644" y="566"/>
                    <a:pt x="675" y="579"/>
                    <a:pt x="703" y="595"/>
                  </a:cubicBezTo>
                  <a:cubicBezTo>
                    <a:pt x="720" y="605"/>
                    <a:pt x="720" y="605"/>
                    <a:pt x="720" y="605"/>
                  </a:cubicBezTo>
                  <a:cubicBezTo>
                    <a:pt x="780" y="562"/>
                    <a:pt x="780" y="562"/>
                    <a:pt x="780" y="562"/>
                  </a:cubicBezTo>
                  <a:cubicBezTo>
                    <a:pt x="878" y="660"/>
                    <a:pt x="878" y="660"/>
                    <a:pt x="878" y="660"/>
                  </a:cubicBezTo>
                  <a:cubicBezTo>
                    <a:pt x="835" y="720"/>
                    <a:pt x="835" y="720"/>
                    <a:pt x="835" y="720"/>
                  </a:cubicBezTo>
                  <a:cubicBezTo>
                    <a:pt x="845" y="737"/>
                    <a:pt x="845" y="737"/>
                    <a:pt x="845" y="737"/>
                  </a:cubicBezTo>
                  <a:cubicBezTo>
                    <a:pt x="859" y="762"/>
                    <a:pt x="870" y="788"/>
                    <a:pt x="878" y="815"/>
                  </a:cubicBezTo>
                  <a:cubicBezTo>
                    <a:pt x="859" y="830"/>
                    <a:pt x="842" y="847"/>
                    <a:pt x="826" y="866"/>
                  </a:cubicBezTo>
                  <a:cubicBezTo>
                    <a:pt x="797" y="719"/>
                    <a:pt x="667" y="608"/>
                    <a:pt x="512" y="608"/>
                  </a:cubicBezTo>
                  <a:cubicBezTo>
                    <a:pt x="336" y="608"/>
                    <a:pt x="192" y="752"/>
                    <a:pt x="192" y="928"/>
                  </a:cubicBezTo>
                  <a:cubicBezTo>
                    <a:pt x="192" y="1104"/>
                    <a:pt x="336" y="1248"/>
                    <a:pt x="512" y="1248"/>
                  </a:cubicBezTo>
                  <a:cubicBezTo>
                    <a:pt x="582" y="1248"/>
                    <a:pt x="649" y="1224"/>
                    <a:pt x="704" y="1183"/>
                  </a:cubicBezTo>
                  <a:cubicBezTo>
                    <a:pt x="704" y="1183"/>
                    <a:pt x="704" y="1184"/>
                    <a:pt x="704" y="1184"/>
                  </a:cubicBezTo>
                  <a:cubicBezTo>
                    <a:pt x="704" y="1209"/>
                    <a:pt x="706" y="1233"/>
                    <a:pt x="710" y="1257"/>
                  </a:cubicBezTo>
                  <a:lnTo>
                    <a:pt x="703" y="1261"/>
                  </a:lnTo>
                  <a:close/>
                  <a:moveTo>
                    <a:pt x="767" y="947"/>
                  </a:moveTo>
                  <a:cubicBezTo>
                    <a:pt x="743" y="989"/>
                    <a:pt x="725" y="1035"/>
                    <a:pt x="715" y="1084"/>
                  </a:cubicBezTo>
                  <a:cubicBezTo>
                    <a:pt x="666" y="1147"/>
                    <a:pt x="591" y="1184"/>
                    <a:pt x="512" y="1184"/>
                  </a:cubicBezTo>
                  <a:cubicBezTo>
                    <a:pt x="371" y="1184"/>
                    <a:pt x="256" y="1069"/>
                    <a:pt x="256" y="928"/>
                  </a:cubicBezTo>
                  <a:cubicBezTo>
                    <a:pt x="256" y="787"/>
                    <a:pt x="371" y="672"/>
                    <a:pt x="512" y="672"/>
                  </a:cubicBezTo>
                  <a:cubicBezTo>
                    <a:pt x="653" y="672"/>
                    <a:pt x="768" y="787"/>
                    <a:pt x="768" y="928"/>
                  </a:cubicBezTo>
                  <a:cubicBezTo>
                    <a:pt x="768" y="934"/>
                    <a:pt x="768" y="941"/>
                    <a:pt x="767" y="947"/>
                  </a:cubicBezTo>
                  <a:close/>
                  <a:moveTo>
                    <a:pt x="1184" y="1600"/>
                  </a:moveTo>
                  <a:cubicBezTo>
                    <a:pt x="955" y="1600"/>
                    <a:pt x="768" y="1413"/>
                    <a:pt x="768" y="1184"/>
                  </a:cubicBezTo>
                  <a:cubicBezTo>
                    <a:pt x="768" y="955"/>
                    <a:pt x="955" y="768"/>
                    <a:pt x="1184" y="768"/>
                  </a:cubicBezTo>
                  <a:cubicBezTo>
                    <a:pt x="1413" y="768"/>
                    <a:pt x="1600" y="955"/>
                    <a:pt x="1600" y="1184"/>
                  </a:cubicBezTo>
                  <a:cubicBezTo>
                    <a:pt x="1600" y="1413"/>
                    <a:pt x="1413" y="1600"/>
                    <a:pt x="1184" y="1600"/>
                  </a:cubicBezTo>
                  <a:close/>
                  <a:moveTo>
                    <a:pt x="1856" y="64"/>
                  </a:moveTo>
                  <a:cubicBezTo>
                    <a:pt x="1920" y="64"/>
                    <a:pt x="1920" y="64"/>
                    <a:pt x="1920" y="64"/>
                  </a:cubicBezTo>
                  <a:cubicBezTo>
                    <a:pt x="1920" y="1152"/>
                    <a:pt x="1920" y="1152"/>
                    <a:pt x="1920" y="1152"/>
                  </a:cubicBezTo>
                  <a:cubicBezTo>
                    <a:pt x="1856" y="1152"/>
                    <a:pt x="1856" y="1152"/>
                    <a:pt x="1856" y="1152"/>
                  </a:cubicBezTo>
                  <a:lnTo>
                    <a:pt x="1856" y="64"/>
                  </a:lnTo>
                  <a:close/>
                  <a:moveTo>
                    <a:pt x="1856" y="64"/>
                  </a:moveTo>
                  <a:cubicBezTo>
                    <a:pt x="1856" y="64"/>
                    <a:pt x="1856" y="64"/>
                    <a:pt x="1856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147" name="Freeform 5">
              <a:extLst>
                <a:ext uri="{FF2B5EF4-FFF2-40B4-BE49-F238E27FC236}">
                  <a16:creationId xmlns:a16="http://schemas.microsoft.com/office/drawing/2014/main" id="{21F18D64-A48D-495C-9AED-B3A7508A0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2912" y="4411663"/>
              <a:ext cx="123825" cy="122237"/>
            </a:xfrm>
            <a:custGeom>
              <a:avLst/>
              <a:gdLst>
                <a:gd name="T0" fmla="*/ 213 w 298"/>
                <a:gd name="T1" fmla="*/ 36 h 298"/>
                <a:gd name="T2" fmla="*/ 234 w 298"/>
                <a:gd name="T3" fmla="*/ 106 h 298"/>
                <a:gd name="T4" fmla="*/ 106 w 298"/>
                <a:gd name="T5" fmla="*/ 234 h 298"/>
                <a:gd name="T6" fmla="*/ 36 w 298"/>
                <a:gd name="T7" fmla="*/ 213 h 298"/>
                <a:gd name="T8" fmla="*/ 0 w 298"/>
                <a:gd name="T9" fmla="*/ 266 h 298"/>
                <a:gd name="T10" fmla="*/ 106 w 298"/>
                <a:gd name="T11" fmla="*/ 298 h 298"/>
                <a:gd name="T12" fmla="*/ 298 w 298"/>
                <a:gd name="T13" fmla="*/ 106 h 298"/>
                <a:gd name="T14" fmla="*/ 266 w 298"/>
                <a:gd name="T15" fmla="*/ 0 h 298"/>
                <a:gd name="T16" fmla="*/ 213 w 298"/>
                <a:gd name="T17" fmla="*/ 36 h 298"/>
                <a:gd name="T18" fmla="*/ 213 w 298"/>
                <a:gd name="T19" fmla="*/ 36 h 298"/>
                <a:gd name="T20" fmla="*/ 213 w 298"/>
                <a:gd name="T21" fmla="*/ 3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298">
                  <a:moveTo>
                    <a:pt x="213" y="36"/>
                  </a:moveTo>
                  <a:cubicBezTo>
                    <a:pt x="227" y="57"/>
                    <a:pt x="234" y="81"/>
                    <a:pt x="234" y="106"/>
                  </a:cubicBezTo>
                  <a:cubicBezTo>
                    <a:pt x="234" y="177"/>
                    <a:pt x="177" y="234"/>
                    <a:pt x="106" y="234"/>
                  </a:cubicBezTo>
                  <a:cubicBezTo>
                    <a:pt x="81" y="234"/>
                    <a:pt x="57" y="227"/>
                    <a:pt x="36" y="21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32" y="287"/>
                    <a:pt x="68" y="298"/>
                    <a:pt x="106" y="298"/>
                  </a:cubicBezTo>
                  <a:cubicBezTo>
                    <a:pt x="212" y="298"/>
                    <a:pt x="298" y="212"/>
                    <a:pt x="298" y="106"/>
                  </a:cubicBezTo>
                  <a:cubicBezTo>
                    <a:pt x="298" y="68"/>
                    <a:pt x="287" y="32"/>
                    <a:pt x="266" y="0"/>
                  </a:cubicBezTo>
                  <a:lnTo>
                    <a:pt x="213" y="36"/>
                  </a:lnTo>
                  <a:close/>
                  <a:moveTo>
                    <a:pt x="213" y="36"/>
                  </a:moveTo>
                  <a:cubicBezTo>
                    <a:pt x="213" y="36"/>
                    <a:pt x="213" y="36"/>
                    <a:pt x="213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83CC432D-4049-4C74-B73D-087DF9548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77837" y="4375150"/>
              <a:ext cx="122238" cy="123825"/>
            </a:xfrm>
            <a:custGeom>
              <a:avLst/>
              <a:gdLst>
                <a:gd name="T0" fmla="*/ 192 w 298"/>
                <a:gd name="T1" fmla="*/ 64 h 298"/>
                <a:gd name="T2" fmla="*/ 262 w 298"/>
                <a:gd name="T3" fmla="*/ 85 h 298"/>
                <a:gd name="T4" fmla="*/ 298 w 298"/>
                <a:gd name="T5" fmla="*/ 32 h 298"/>
                <a:gd name="T6" fmla="*/ 192 w 298"/>
                <a:gd name="T7" fmla="*/ 0 h 298"/>
                <a:gd name="T8" fmla="*/ 0 w 298"/>
                <a:gd name="T9" fmla="*/ 192 h 298"/>
                <a:gd name="T10" fmla="*/ 32 w 298"/>
                <a:gd name="T11" fmla="*/ 298 h 298"/>
                <a:gd name="T12" fmla="*/ 85 w 298"/>
                <a:gd name="T13" fmla="*/ 263 h 298"/>
                <a:gd name="T14" fmla="*/ 64 w 298"/>
                <a:gd name="T15" fmla="*/ 192 h 298"/>
                <a:gd name="T16" fmla="*/ 192 w 298"/>
                <a:gd name="T17" fmla="*/ 64 h 298"/>
                <a:gd name="T18" fmla="*/ 192 w 298"/>
                <a:gd name="T19" fmla="*/ 64 h 298"/>
                <a:gd name="T20" fmla="*/ 192 w 298"/>
                <a:gd name="T21" fmla="*/ 6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298">
                  <a:moveTo>
                    <a:pt x="192" y="64"/>
                  </a:moveTo>
                  <a:cubicBezTo>
                    <a:pt x="217" y="64"/>
                    <a:pt x="241" y="71"/>
                    <a:pt x="262" y="85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66" y="11"/>
                    <a:pt x="230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230"/>
                    <a:pt x="11" y="266"/>
                    <a:pt x="32" y="298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1" y="241"/>
                    <a:pt x="64" y="217"/>
                    <a:pt x="64" y="192"/>
                  </a:cubicBezTo>
                  <a:cubicBezTo>
                    <a:pt x="64" y="121"/>
                    <a:pt x="121" y="64"/>
                    <a:pt x="192" y="64"/>
                  </a:cubicBezTo>
                  <a:close/>
                  <a:moveTo>
                    <a:pt x="192" y="64"/>
                  </a:moveTo>
                  <a:cubicBezTo>
                    <a:pt x="192" y="64"/>
                    <a:pt x="192" y="64"/>
                    <a:pt x="192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384944D7-6962-43B8-9CA7-3450EAAE52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4937" y="4494213"/>
              <a:ext cx="52388" cy="80962"/>
            </a:xfrm>
            <a:custGeom>
              <a:avLst/>
              <a:gdLst>
                <a:gd name="T0" fmla="*/ 0 w 33"/>
                <a:gd name="T1" fmla="*/ 0 h 51"/>
                <a:gd name="T2" fmla="*/ 0 w 33"/>
                <a:gd name="T3" fmla="*/ 51 h 51"/>
                <a:gd name="T4" fmla="*/ 33 w 33"/>
                <a:gd name="T5" fmla="*/ 51 h 51"/>
                <a:gd name="T6" fmla="*/ 33 w 33"/>
                <a:gd name="T7" fmla="*/ 34 h 51"/>
                <a:gd name="T8" fmla="*/ 17 w 33"/>
                <a:gd name="T9" fmla="*/ 34 h 51"/>
                <a:gd name="T10" fmla="*/ 17 w 33"/>
                <a:gd name="T11" fmla="*/ 0 h 51"/>
                <a:gd name="T12" fmla="*/ 0 w 33"/>
                <a:gd name="T13" fmla="*/ 0 h 51"/>
                <a:gd name="T14" fmla="*/ 0 w 33"/>
                <a:gd name="T15" fmla="*/ 0 h 51"/>
                <a:gd name="T16" fmla="*/ 0 w 33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1">
                  <a:moveTo>
                    <a:pt x="0" y="0"/>
                  </a:moveTo>
                  <a:lnTo>
                    <a:pt x="0" y="51"/>
                  </a:lnTo>
                  <a:lnTo>
                    <a:pt x="33" y="51"/>
                  </a:lnTo>
                  <a:lnTo>
                    <a:pt x="33" y="34"/>
                  </a:lnTo>
                  <a:lnTo>
                    <a:pt x="17" y="34"/>
                  </a:lnTo>
                  <a:lnTo>
                    <a:pt x="17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08FF67E4-DD30-45C8-B04A-9557737052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4937" y="4494213"/>
              <a:ext cx="52388" cy="80962"/>
            </a:xfrm>
            <a:custGeom>
              <a:avLst/>
              <a:gdLst>
                <a:gd name="T0" fmla="*/ 0 w 33"/>
                <a:gd name="T1" fmla="*/ 0 h 51"/>
                <a:gd name="T2" fmla="*/ 0 w 33"/>
                <a:gd name="T3" fmla="*/ 51 h 51"/>
                <a:gd name="T4" fmla="*/ 33 w 33"/>
                <a:gd name="T5" fmla="*/ 51 h 51"/>
                <a:gd name="T6" fmla="*/ 33 w 33"/>
                <a:gd name="T7" fmla="*/ 34 h 51"/>
                <a:gd name="T8" fmla="*/ 17 w 33"/>
                <a:gd name="T9" fmla="*/ 34 h 51"/>
                <a:gd name="T10" fmla="*/ 17 w 33"/>
                <a:gd name="T11" fmla="*/ 0 h 51"/>
                <a:gd name="T12" fmla="*/ 0 w 33"/>
                <a:gd name="T13" fmla="*/ 0 h 51"/>
                <a:gd name="T14" fmla="*/ 0 w 33"/>
                <a:gd name="T15" fmla="*/ 0 h 51"/>
                <a:gd name="T16" fmla="*/ 0 w 33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1">
                  <a:moveTo>
                    <a:pt x="0" y="0"/>
                  </a:moveTo>
                  <a:lnTo>
                    <a:pt x="0" y="51"/>
                  </a:lnTo>
                  <a:lnTo>
                    <a:pt x="33" y="51"/>
                  </a:lnTo>
                  <a:lnTo>
                    <a:pt x="33" y="34"/>
                  </a:lnTo>
                  <a:lnTo>
                    <a:pt x="17" y="34"/>
                  </a:lnTo>
                  <a:lnTo>
                    <a:pt x="17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95A1BC66-3E3E-4A27-8CD6-86C9E2B80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14312" y="4414838"/>
              <a:ext cx="238125" cy="238125"/>
            </a:xfrm>
            <a:custGeom>
              <a:avLst/>
              <a:gdLst>
                <a:gd name="T0" fmla="*/ 223 w 575"/>
                <a:gd name="T1" fmla="*/ 0 h 575"/>
                <a:gd name="T2" fmla="*/ 0 w 575"/>
                <a:gd name="T3" fmla="*/ 79 h 575"/>
                <a:gd name="T4" fmla="*/ 41 w 575"/>
                <a:gd name="T5" fmla="*/ 129 h 575"/>
                <a:gd name="T6" fmla="*/ 191 w 575"/>
                <a:gd name="T7" fmla="*/ 66 h 575"/>
                <a:gd name="T8" fmla="*/ 191 w 575"/>
                <a:gd name="T9" fmla="*/ 128 h 575"/>
                <a:gd name="T10" fmla="*/ 255 w 575"/>
                <a:gd name="T11" fmla="*/ 128 h 575"/>
                <a:gd name="T12" fmla="*/ 255 w 575"/>
                <a:gd name="T13" fmla="*/ 66 h 575"/>
                <a:gd name="T14" fmla="*/ 509 w 575"/>
                <a:gd name="T15" fmla="*/ 320 h 575"/>
                <a:gd name="T16" fmla="*/ 447 w 575"/>
                <a:gd name="T17" fmla="*/ 320 h 575"/>
                <a:gd name="T18" fmla="*/ 447 w 575"/>
                <a:gd name="T19" fmla="*/ 384 h 575"/>
                <a:gd name="T20" fmla="*/ 509 w 575"/>
                <a:gd name="T21" fmla="*/ 384 h 575"/>
                <a:gd name="T22" fmla="*/ 446 w 575"/>
                <a:gd name="T23" fmla="*/ 534 h 575"/>
                <a:gd name="T24" fmla="*/ 495 w 575"/>
                <a:gd name="T25" fmla="*/ 575 h 575"/>
                <a:gd name="T26" fmla="*/ 575 w 575"/>
                <a:gd name="T27" fmla="*/ 352 h 575"/>
                <a:gd name="T28" fmla="*/ 223 w 575"/>
                <a:gd name="T29" fmla="*/ 0 h 575"/>
                <a:gd name="T30" fmla="*/ 223 w 575"/>
                <a:gd name="T31" fmla="*/ 0 h 575"/>
                <a:gd name="T32" fmla="*/ 223 w 575"/>
                <a:gd name="T3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5" h="575">
                  <a:moveTo>
                    <a:pt x="223" y="0"/>
                  </a:moveTo>
                  <a:cubicBezTo>
                    <a:pt x="142" y="0"/>
                    <a:pt x="63" y="28"/>
                    <a:pt x="0" y="7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84" y="94"/>
                    <a:pt x="136" y="72"/>
                    <a:pt x="191" y="66"/>
                  </a:cubicBezTo>
                  <a:cubicBezTo>
                    <a:pt x="191" y="128"/>
                    <a:pt x="191" y="128"/>
                    <a:pt x="191" y="128"/>
                  </a:cubicBezTo>
                  <a:cubicBezTo>
                    <a:pt x="255" y="128"/>
                    <a:pt x="255" y="128"/>
                    <a:pt x="255" y="128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388" y="81"/>
                    <a:pt x="494" y="187"/>
                    <a:pt x="509" y="320"/>
                  </a:cubicBezTo>
                  <a:cubicBezTo>
                    <a:pt x="447" y="320"/>
                    <a:pt x="447" y="320"/>
                    <a:pt x="447" y="320"/>
                  </a:cubicBezTo>
                  <a:cubicBezTo>
                    <a:pt x="447" y="384"/>
                    <a:pt x="447" y="384"/>
                    <a:pt x="447" y="384"/>
                  </a:cubicBezTo>
                  <a:cubicBezTo>
                    <a:pt x="509" y="384"/>
                    <a:pt x="509" y="384"/>
                    <a:pt x="509" y="384"/>
                  </a:cubicBezTo>
                  <a:cubicBezTo>
                    <a:pt x="503" y="439"/>
                    <a:pt x="481" y="491"/>
                    <a:pt x="446" y="534"/>
                  </a:cubicBezTo>
                  <a:cubicBezTo>
                    <a:pt x="495" y="575"/>
                    <a:pt x="495" y="575"/>
                    <a:pt x="495" y="575"/>
                  </a:cubicBezTo>
                  <a:cubicBezTo>
                    <a:pt x="547" y="512"/>
                    <a:pt x="575" y="433"/>
                    <a:pt x="575" y="352"/>
                  </a:cubicBezTo>
                  <a:cubicBezTo>
                    <a:pt x="575" y="158"/>
                    <a:pt x="417" y="0"/>
                    <a:pt x="223" y="0"/>
                  </a:cubicBezTo>
                  <a:close/>
                  <a:moveTo>
                    <a:pt x="223" y="0"/>
                  </a:move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152" name="Freeform 10">
              <a:extLst>
                <a:ext uri="{FF2B5EF4-FFF2-40B4-BE49-F238E27FC236}">
                  <a16:creationId xmlns:a16="http://schemas.microsoft.com/office/drawing/2014/main" id="{808FB560-8900-4409-9079-B6EED3772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6700" y="4468813"/>
              <a:ext cx="236538" cy="238125"/>
            </a:xfrm>
            <a:custGeom>
              <a:avLst/>
              <a:gdLst>
                <a:gd name="T0" fmla="*/ 384 w 575"/>
                <a:gd name="T1" fmla="*/ 509 h 575"/>
                <a:gd name="T2" fmla="*/ 384 w 575"/>
                <a:gd name="T3" fmla="*/ 447 h 575"/>
                <a:gd name="T4" fmla="*/ 320 w 575"/>
                <a:gd name="T5" fmla="*/ 447 h 575"/>
                <a:gd name="T6" fmla="*/ 320 w 575"/>
                <a:gd name="T7" fmla="*/ 509 h 575"/>
                <a:gd name="T8" fmla="*/ 66 w 575"/>
                <a:gd name="T9" fmla="*/ 255 h 575"/>
                <a:gd name="T10" fmla="*/ 128 w 575"/>
                <a:gd name="T11" fmla="*/ 255 h 575"/>
                <a:gd name="T12" fmla="*/ 128 w 575"/>
                <a:gd name="T13" fmla="*/ 191 h 575"/>
                <a:gd name="T14" fmla="*/ 66 w 575"/>
                <a:gd name="T15" fmla="*/ 191 h 575"/>
                <a:gd name="T16" fmla="*/ 129 w 575"/>
                <a:gd name="T17" fmla="*/ 41 h 575"/>
                <a:gd name="T18" fmla="*/ 80 w 575"/>
                <a:gd name="T19" fmla="*/ 0 h 575"/>
                <a:gd name="T20" fmla="*/ 0 w 575"/>
                <a:gd name="T21" fmla="*/ 223 h 575"/>
                <a:gd name="T22" fmla="*/ 352 w 575"/>
                <a:gd name="T23" fmla="*/ 575 h 575"/>
                <a:gd name="T24" fmla="*/ 575 w 575"/>
                <a:gd name="T25" fmla="*/ 496 h 575"/>
                <a:gd name="T26" fmla="*/ 534 w 575"/>
                <a:gd name="T27" fmla="*/ 446 h 575"/>
                <a:gd name="T28" fmla="*/ 384 w 575"/>
                <a:gd name="T29" fmla="*/ 509 h 575"/>
                <a:gd name="T30" fmla="*/ 384 w 575"/>
                <a:gd name="T31" fmla="*/ 509 h 575"/>
                <a:gd name="T32" fmla="*/ 384 w 575"/>
                <a:gd name="T33" fmla="*/ 50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5" h="575">
                  <a:moveTo>
                    <a:pt x="384" y="509"/>
                  </a:moveTo>
                  <a:cubicBezTo>
                    <a:pt x="384" y="447"/>
                    <a:pt x="384" y="447"/>
                    <a:pt x="384" y="447"/>
                  </a:cubicBezTo>
                  <a:cubicBezTo>
                    <a:pt x="320" y="447"/>
                    <a:pt x="320" y="447"/>
                    <a:pt x="320" y="447"/>
                  </a:cubicBezTo>
                  <a:cubicBezTo>
                    <a:pt x="320" y="509"/>
                    <a:pt x="320" y="509"/>
                    <a:pt x="320" y="509"/>
                  </a:cubicBezTo>
                  <a:cubicBezTo>
                    <a:pt x="187" y="494"/>
                    <a:pt x="81" y="388"/>
                    <a:pt x="66" y="255"/>
                  </a:cubicBezTo>
                  <a:cubicBezTo>
                    <a:pt x="128" y="255"/>
                    <a:pt x="128" y="255"/>
                    <a:pt x="128" y="255"/>
                  </a:cubicBezTo>
                  <a:cubicBezTo>
                    <a:pt x="128" y="191"/>
                    <a:pt x="128" y="191"/>
                    <a:pt x="128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72" y="136"/>
                    <a:pt x="94" y="84"/>
                    <a:pt x="129" y="4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28" y="63"/>
                    <a:pt x="0" y="142"/>
                    <a:pt x="0" y="223"/>
                  </a:cubicBezTo>
                  <a:cubicBezTo>
                    <a:pt x="0" y="417"/>
                    <a:pt x="158" y="575"/>
                    <a:pt x="352" y="575"/>
                  </a:cubicBezTo>
                  <a:cubicBezTo>
                    <a:pt x="433" y="575"/>
                    <a:pt x="512" y="547"/>
                    <a:pt x="575" y="496"/>
                  </a:cubicBezTo>
                  <a:cubicBezTo>
                    <a:pt x="534" y="446"/>
                    <a:pt x="534" y="446"/>
                    <a:pt x="534" y="446"/>
                  </a:cubicBezTo>
                  <a:cubicBezTo>
                    <a:pt x="491" y="481"/>
                    <a:pt x="439" y="503"/>
                    <a:pt x="384" y="509"/>
                  </a:cubicBezTo>
                  <a:close/>
                  <a:moveTo>
                    <a:pt x="384" y="509"/>
                  </a:moveTo>
                  <a:cubicBezTo>
                    <a:pt x="384" y="509"/>
                    <a:pt x="384" y="509"/>
                    <a:pt x="384" y="50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6BDB20B8-A63B-4C5F-A55F-17BF7BE9D3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600" y="3938588"/>
              <a:ext cx="817563" cy="331787"/>
            </a:xfrm>
            <a:custGeom>
              <a:avLst/>
              <a:gdLst>
                <a:gd name="T0" fmla="*/ 1792 w 1984"/>
                <a:gd name="T1" fmla="*/ 64 h 800"/>
                <a:gd name="T2" fmla="*/ 1634 w 1984"/>
                <a:gd name="T3" fmla="*/ 245 h 800"/>
                <a:gd name="T4" fmla="*/ 1385 w 1984"/>
                <a:gd name="T5" fmla="*/ 298 h 800"/>
                <a:gd name="T6" fmla="*/ 1248 w 1984"/>
                <a:gd name="T7" fmla="*/ 384 h 800"/>
                <a:gd name="T8" fmla="*/ 1093 w 1984"/>
                <a:gd name="T9" fmla="*/ 615 h 800"/>
                <a:gd name="T10" fmla="*/ 1054 w 1984"/>
                <a:gd name="T11" fmla="*/ 608 h 800"/>
                <a:gd name="T12" fmla="*/ 960 w 1984"/>
                <a:gd name="T13" fmla="*/ 192 h 800"/>
                <a:gd name="T14" fmla="*/ 768 w 1984"/>
                <a:gd name="T15" fmla="*/ 192 h 800"/>
                <a:gd name="T16" fmla="*/ 508 w 1984"/>
                <a:gd name="T17" fmla="*/ 374 h 800"/>
                <a:gd name="T18" fmla="*/ 358 w 1984"/>
                <a:gd name="T19" fmla="*/ 416 h 800"/>
                <a:gd name="T20" fmla="*/ 96 w 1984"/>
                <a:gd name="T21" fmla="*/ 352 h 800"/>
                <a:gd name="T22" fmla="*/ 96 w 1984"/>
                <a:gd name="T23" fmla="*/ 544 h 800"/>
                <a:gd name="T24" fmla="*/ 358 w 1984"/>
                <a:gd name="T25" fmla="*/ 480 h 800"/>
                <a:gd name="T26" fmla="*/ 544 w 1984"/>
                <a:gd name="T27" fmla="*/ 448 h 800"/>
                <a:gd name="T28" fmla="*/ 804 w 1984"/>
                <a:gd name="T29" fmla="*/ 266 h 800"/>
                <a:gd name="T30" fmla="*/ 866 w 1984"/>
                <a:gd name="T31" fmla="*/ 288 h 800"/>
                <a:gd name="T32" fmla="*/ 960 w 1984"/>
                <a:gd name="T33" fmla="*/ 704 h 800"/>
                <a:gd name="T34" fmla="*/ 1152 w 1984"/>
                <a:gd name="T35" fmla="*/ 704 h 800"/>
                <a:gd name="T36" fmla="*/ 1307 w 1984"/>
                <a:gd name="T37" fmla="*/ 473 h 800"/>
                <a:gd name="T38" fmla="*/ 1440 w 1984"/>
                <a:gd name="T39" fmla="*/ 384 h 800"/>
                <a:gd name="T40" fmla="*/ 1536 w 1984"/>
                <a:gd name="T41" fmla="*/ 237 h 800"/>
                <a:gd name="T42" fmla="*/ 1920 w 1984"/>
                <a:gd name="T43" fmla="*/ 99 h 800"/>
                <a:gd name="T44" fmla="*/ 1984 w 1984"/>
                <a:gd name="T45" fmla="*/ 192 h 800"/>
                <a:gd name="T46" fmla="*/ 1792 w 1984"/>
                <a:gd name="T47" fmla="*/ 0 h 800"/>
                <a:gd name="T48" fmla="*/ 64 w 1984"/>
                <a:gd name="T49" fmla="*/ 448 h 800"/>
                <a:gd name="T50" fmla="*/ 128 w 1984"/>
                <a:gd name="T51" fmla="*/ 448 h 800"/>
                <a:gd name="T52" fmla="*/ 448 w 1984"/>
                <a:gd name="T53" fmla="*/ 480 h 800"/>
                <a:gd name="T54" fmla="*/ 448 w 1984"/>
                <a:gd name="T55" fmla="*/ 416 h 800"/>
                <a:gd name="T56" fmla="*/ 448 w 1984"/>
                <a:gd name="T57" fmla="*/ 480 h 800"/>
                <a:gd name="T58" fmla="*/ 864 w 1984"/>
                <a:gd name="T59" fmla="*/ 160 h 800"/>
                <a:gd name="T60" fmla="*/ 864 w 1984"/>
                <a:gd name="T61" fmla="*/ 224 h 800"/>
                <a:gd name="T62" fmla="*/ 1056 w 1984"/>
                <a:gd name="T63" fmla="*/ 736 h 800"/>
                <a:gd name="T64" fmla="*/ 1056 w 1984"/>
                <a:gd name="T65" fmla="*/ 672 h 800"/>
                <a:gd name="T66" fmla="*/ 1056 w 1984"/>
                <a:gd name="T67" fmla="*/ 736 h 800"/>
                <a:gd name="T68" fmla="*/ 1312 w 1984"/>
                <a:gd name="T69" fmla="*/ 384 h 800"/>
                <a:gd name="T70" fmla="*/ 1376 w 1984"/>
                <a:gd name="T71" fmla="*/ 384 h 800"/>
                <a:gd name="T72" fmla="*/ 1344 w 1984"/>
                <a:gd name="T73" fmla="*/ 416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4" h="800">
                  <a:moveTo>
                    <a:pt x="1792" y="0"/>
                  </a:moveTo>
                  <a:cubicBezTo>
                    <a:pt x="1792" y="64"/>
                    <a:pt x="1792" y="64"/>
                    <a:pt x="1792" y="64"/>
                  </a:cubicBezTo>
                  <a:cubicBezTo>
                    <a:pt x="1861" y="64"/>
                    <a:pt x="1861" y="64"/>
                    <a:pt x="1861" y="64"/>
                  </a:cubicBezTo>
                  <a:cubicBezTo>
                    <a:pt x="1634" y="245"/>
                    <a:pt x="1634" y="245"/>
                    <a:pt x="1634" y="245"/>
                  </a:cubicBezTo>
                  <a:cubicBezTo>
                    <a:pt x="1536" y="147"/>
                    <a:pt x="1536" y="147"/>
                    <a:pt x="1536" y="147"/>
                  </a:cubicBezTo>
                  <a:cubicBezTo>
                    <a:pt x="1385" y="298"/>
                    <a:pt x="1385" y="298"/>
                    <a:pt x="1385" y="298"/>
                  </a:cubicBezTo>
                  <a:cubicBezTo>
                    <a:pt x="1373" y="292"/>
                    <a:pt x="1359" y="288"/>
                    <a:pt x="1344" y="288"/>
                  </a:cubicBezTo>
                  <a:cubicBezTo>
                    <a:pt x="1291" y="288"/>
                    <a:pt x="1248" y="331"/>
                    <a:pt x="1248" y="384"/>
                  </a:cubicBezTo>
                  <a:cubicBezTo>
                    <a:pt x="1248" y="401"/>
                    <a:pt x="1253" y="416"/>
                    <a:pt x="1260" y="429"/>
                  </a:cubicBezTo>
                  <a:cubicBezTo>
                    <a:pt x="1093" y="615"/>
                    <a:pt x="1093" y="615"/>
                    <a:pt x="1093" y="615"/>
                  </a:cubicBezTo>
                  <a:cubicBezTo>
                    <a:pt x="1081" y="611"/>
                    <a:pt x="1069" y="608"/>
                    <a:pt x="1056" y="608"/>
                  </a:cubicBezTo>
                  <a:cubicBezTo>
                    <a:pt x="1055" y="608"/>
                    <a:pt x="1055" y="608"/>
                    <a:pt x="1054" y="608"/>
                  </a:cubicBezTo>
                  <a:cubicBezTo>
                    <a:pt x="926" y="265"/>
                    <a:pt x="926" y="265"/>
                    <a:pt x="926" y="265"/>
                  </a:cubicBezTo>
                  <a:cubicBezTo>
                    <a:pt x="946" y="247"/>
                    <a:pt x="960" y="221"/>
                    <a:pt x="960" y="192"/>
                  </a:cubicBezTo>
                  <a:cubicBezTo>
                    <a:pt x="960" y="139"/>
                    <a:pt x="917" y="96"/>
                    <a:pt x="864" y="96"/>
                  </a:cubicBezTo>
                  <a:cubicBezTo>
                    <a:pt x="811" y="96"/>
                    <a:pt x="768" y="139"/>
                    <a:pt x="768" y="192"/>
                  </a:cubicBezTo>
                  <a:cubicBezTo>
                    <a:pt x="768" y="199"/>
                    <a:pt x="769" y="206"/>
                    <a:pt x="770" y="212"/>
                  </a:cubicBezTo>
                  <a:cubicBezTo>
                    <a:pt x="508" y="374"/>
                    <a:pt x="508" y="374"/>
                    <a:pt x="508" y="374"/>
                  </a:cubicBezTo>
                  <a:cubicBezTo>
                    <a:pt x="491" y="360"/>
                    <a:pt x="471" y="352"/>
                    <a:pt x="448" y="352"/>
                  </a:cubicBezTo>
                  <a:cubicBezTo>
                    <a:pt x="406" y="352"/>
                    <a:pt x="371" y="379"/>
                    <a:pt x="358" y="416"/>
                  </a:cubicBezTo>
                  <a:cubicBezTo>
                    <a:pt x="186" y="416"/>
                    <a:pt x="186" y="416"/>
                    <a:pt x="186" y="416"/>
                  </a:cubicBezTo>
                  <a:cubicBezTo>
                    <a:pt x="173" y="379"/>
                    <a:pt x="138" y="352"/>
                    <a:pt x="96" y="352"/>
                  </a:cubicBezTo>
                  <a:cubicBezTo>
                    <a:pt x="43" y="352"/>
                    <a:pt x="0" y="395"/>
                    <a:pt x="0" y="448"/>
                  </a:cubicBezTo>
                  <a:cubicBezTo>
                    <a:pt x="0" y="501"/>
                    <a:pt x="43" y="544"/>
                    <a:pt x="96" y="544"/>
                  </a:cubicBezTo>
                  <a:cubicBezTo>
                    <a:pt x="138" y="544"/>
                    <a:pt x="173" y="517"/>
                    <a:pt x="186" y="480"/>
                  </a:cubicBezTo>
                  <a:cubicBezTo>
                    <a:pt x="358" y="480"/>
                    <a:pt x="358" y="480"/>
                    <a:pt x="358" y="480"/>
                  </a:cubicBezTo>
                  <a:cubicBezTo>
                    <a:pt x="371" y="517"/>
                    <a:pt x="406" y="544"/>
                    <a:pt x="448" y="544"/>
                  </a:cubicBezTo>
                  <a:cubicBezTo>
                    <a:pt x="501" y="544"/>
                    <a:pt x="544" y="501"/>
                    <a:pt x="544" y="448"/>
                  </a:cubicBezTo>
                  <a:cubicBezTo>
                    <a:pt x="544" y="441"/>
                    <a:pt x="543" y="434"/>
                    <a:pt x="542" y="428"/>
                  </a:cubicBezTo>
                  <a:cubicBezTo>
                    <a:pt x="804" y="266"/>
                    <a:pt x="804" y="266"/>
                    <a:pt x="804" y="266"/>
                  </a:cubicBezTo>
                  <a:cubicBezTo>
                    <a:pt x="821" y="280"/>
                    <a:pt x="841" y="288"/>
                    <a:pt x="864" y="288"/>
                  </a:cubicBezTo>
                  <a:cubicBezTo>
                    <a:pt x="865" y="288"/>
                    <a:pt x="865" y="288"/>
                    <a:pt x="866" y="288"/>
                  </a:cubicBezTo>
                  <a:cubicBezTo>
                    <a:pt x="994" y="631"/>
                    <a:pt x="994" y="631"/>
                    <a:pt x="994" y="631"/>
                  </a:cubicBezTo>
                  <a:cubicBezTo>
                    <a:pt x="974" y="649"/>
                    <a:pt x="960" y="675"/>
                    <a:pt x="960" y="704"/>
                  </a:cubicBezTo>
                  <a:cubicBezTo>
                    <a:pt x="960" y="757"/>
                    <a:pt x="1003" y="800"/>
                    <a:pt x="1056" y="800"/>
                  </a:cubicBezTo>
                  <a:cubicBezTo>
                    <a:pt x="1109" y="800"/>
                    <a:pt x="1152" y="757"/>
                    <a:pt x="1152" y="704"/>
                  </a:cubicBezTo>
                  <a:cubicBezTo>
                    <a:pt x="1152" y="687"/>
                    <a:pt x="1147" y="672"/>
                    <a:pt x="1140" y="658"/>
                  </a:cubicBezTo>
                  <a:cubicBezTo>
                    <a:pt x="1307" y="473"/>
                    <a:pt x="1307" y="473"/>
                    <a:pt x="1307" y="473"/>
                  </a:cubicBezTo>
                  <a:cubicBezTo>
                    <a:pt x="1319" y="477"/>
                    <a:pt x="1331" y="480"/>
                    <a:pt x="1344" y="480"/>
                  </a:cubicBezTo>
                  <a:cubicBezTo>
                    <a:pt x="1397" y="480"/>
                    <a:pt x="1440" y="437"/>
                    <a:pt x="1440" y="384"/>
                  </a:cubicBezTo>
                  <a:cubicBezTo>
                    <a:pt x="1440" y="369"/>
                    <a:pt x="1436" y="355"/>
                    <a:pt x="1430" y="343"/>
                  </a:cubicBezTo>
                  <a:cubicBezTo>
                    <a:pt x="1536" y="237"/>
                    <a:pt x="1536" y="237"/>
                    <a:pt x="1536" y="237"/>
                  </a:cubicBezTo>
                  <a:cubicBezTo>
                    <a:pt x="1630" y="331"/>
                    <a:pt x="1630" y="331"/>
                    <a:pt x="1630" y="331"/>
                  </a:cubicBezTo>
                  <a:cubicBezTo>
                    <a:pt x="1920" y="99"/>
                    <a:pt x="1920" y="99"/>
                    <a:pt x="1920" y="99"/>
                  </a:cubicBezTo>
                  <a:cubicBezTo>
                    <a:pt x="1920" y="192"/>
                    <a:pt x="1920" y="192"/>
                    <a:pt x="1920" y="192"/>
                  </a:cubicBezTo>
                  <a:cubicBezTo>
                    <a:pt x="1984" y="192"/>
                    <a:pt x="1984" y="192"/>
                    <a:pt x="1984" y="192"/>
                  </a:cubicBezTo>
                  <a:cubicBezTo>
                    <a:pt x="1984" y="0"/>
                    <a:pt x="1984" y="0"/>
                    <a:pt x="1984" y="0"/>
                  </a:cubicBezTo>
                  <a:lnTo>
                    <a:pt x="1792" y="0"/>
                  </a:lnTo>
                  <a:close/>
                  <a:moveTo>
                    <a:pt x="96" y="480"/>
                  </a:moveTo>
                  <a:cubicBezTo>
                    <a:pt x="78" y="480"/>
                    <a:pt x="64" y="466"/>
                    <a:pt x="64" y="448"/>
                  </a:cubicBezTo>
                  <a:cubicBezTo>
                    <a:pt x="64" y="430"/>
                    <a:pt x="78" y="416"/>
                    <a:pt x="96" y="416"/>
                  </a:cubicBezTo>
                  <a:cubicBezTo>
                    <a:pt x="114" y="416"/>
                    <a:pt x="128" y="430"/>
                    <a:pt x="128" y="448"/>
                  </a:cubicBezTo>
                  <a:cubicBezTo>
                    <a:pt x="128" y="466"/>
                    <a:pt x="114" y="480"/>
                    <a:pt x="96" y="480"/>
                  </a:cubicBezTo>
                  <a:close/>
                  <a:moveTo>
                    <a:pt x="448" y="480"/>
                  </a:moveTo>
                  <a:cubicBezTo>
                    <a:pt x="430" y="480"/>
                    <a:pt x="416" y="466"/>
                    <a:pt x="416" y="448"/>
                  </a:cubicBezTo>
                  <a:cubicBezTo>
                    <a:pt x="416" y="430"/>
                    <a:pt x="430" y="416"/>
                    <a:pt x="448" y="416"/>
                  </a:cubicBezTo>
                  <a:cubicBezTo>
                    <a:pt x="466" y="416"/>
                    <a:pt x="480" y="430"/>
                    <a:pt x="480" y="448"/>
                  </a:cubicBezTo>
                  <a:cubicBezTo>
                    <a:pt x="480" y="466"/>
                    <a:pt x="466" y="480"/>
                    <a:pt x="448" y="480"/>
                  </a:cubicBezTo>
                  <a:close/>
                  <a:moveTo>
                    <a:pt x="832" y="192"/>
                  </a:moveTo>
                  <a:cubicBezTo>
                    <a:pt x="832" y="174"/>
                    <a:pt x="846" y="160"/>
                    <a:pt x="864" y="160"/>
                  </a:cubicBezTo>
                  <a:cubicBezTo>
                    <a:pt x="882" y="160"/>
                    <a:pt x="896" y="174"/>
                    <a:pt x="896" y="192"/>
                  </a:cubicBezTo>
                  <a:cubicBezTo>
                    <a:pt x="896" y="210"/>
                    <a:pt x="882" y="224"/>
                    <a:pt x="864" y="224"/>
                  </a:cubicBezTo>
                  <a:cubicBezTo>
                    <a:pt x="846" y="224"/>
                    <a:pt x="832" y="210"/>
                    <a:pt x="832" y="192"/>
                  </a:cubicBezTo>
                  <a:close/>
                  <a:moveTo>
                    <a:pt x="1056" y="736"/>
                  </a:moveTo>
                  <a:cubicBezTo>
                    <a:pt x="1038" y="736"/>
                    <a:pt x="1024" y="722"/>
                    <a:pt x="1024" y="704"/>
                  </a:cubicBezTo>
                  <a:cubicBezTo>
                    <a:pt x="1024" y="686"/>
                    <a:pt x="1038" y="672"/>
                    <a:pt x="1056" y="672"/>
                  </a:cubicBezTo>
                  <a:cubicBezTo>
                    <a:pt x="1074" y="672"/>
                    <a:pt x="1088" y="686"/>
                    <a:pt x="1088" y="704"/>
                  </a:cubicBezTo>
                  <a:cubicBezTo>
                    <a:pt x="1088" y="722"/>
                    <a:pt x="1074" y="736"/>
                    <a:pt x="1056" y="736"/>
                  </a:cubicBezTo>
                  <a:close/>
                  <a:moveTo>
                    <a:pt x="1344" y="416"/>
                  </a:moveTo>
                  <a:cubicBezTo>
                    <a:pt x="1326" y="416"/>
                    <a:pt x="1312" y="402"/>
                    <a:pt x="1312" y="384"/>
                  </a:cubicBezTo>
                  <a:cubicBezTo>
                    <a:pt x="1312" y="366"/>
                    <a:pt x="1326" y="352"/>
                    <a:pt x="1344" y="352"/>
                  </a:cubicBezTo>
                  <a:cubicBezTo>
                    <a:pt x="1362" y="352"/>
                    <a:pt x="1376" y="366"/>
                    <a:pt x="1376" y="384"/>
                  </a:cubicBezTo>
                  <a:cubicBezTo>
                    <a:pt x="1376" y="402"/>
                    <a:pt x="1362" y="416"/>
                    <a:pt x="1344" y="416"/>
                  </a:cubicBezTo>
                  <a:close/>
                  <a:moveTo>
                    <a:pt x="1344" y="416"/>
                  </a:moveTo>
                  <a:cubicBezTo>
                    <a:pt x="1344" y="416"/>
                    <a:pt x="1344" y="416"/>
                    <a:pt x="1344" y="4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9452E0-B51C-47F0-B76C-3E01781C39C2}"/>
              </a:ext>
            </a:extLst>
          </p:cNvPr>
          <p:cNvGrpSpPr/>
          <p:nvPr/>
        </p:nvGrpSpPr>
        <p:grpSpPr>
          <a:xfrm>
            <a:off x="5739916" y="2059585"/>
            <a:ext cx="736708" cy="737955"/>
            <a:chOff x="1911350" y="3689350"/>
            <a:chExt cx="938213" cy="939800"/>
          </a:xfrm>
          <a:solidFill>
            <a:srgbClr val="004D80"/>
          </a:solidFill>
        </p:grpSpPr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95EF6622-ADD3-472F-9A8A-68DBBBAE06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350" y="3692525"/>
              <a:ext cx="938213" cy="936625"/>
            </a:xfrm>
            <a:custGeom>
              <a:avLst/>
              <a:gdLst>
                <a:gd name="T0" fmla="*/ 1665 w 1810"/>
                <a:gd name="T1" fmla="*/ 452 h 1802"/>
                <a:gd name="T2" fmla="*/ 1752 w 1810"/>
                <a:gd name="T3" fmla="*/ 286 h 1802"/>
                <a:gd name="T4" fmla="*/ 1466 w 1810"/>
                <a:gd name="T5" fmla="*/ 201 h 1802"/>
                <a:gd name="T6" fmla="*/ 1451 w 1810"/>
                <a:gd name="T7" fmla="*/ 28 h 1802"/>
                <a:gd name="T8" fmla="*/ 1222 w 1810"/>
                <a:gd name="T9" fmla="*/ 144 h 1802"/>
                <a:gd name="T10" fmla="*/ 1056 w 1810"/>
                <a:gd name="T11" fmla="*/ 58 h 1802"/>
                <a:gd name="T12" fmla="*/ 339 w 1810"/>
                <a:gd name="T13" fmla="*/ 662 h 1802"/>
                <a:gd name="T14" fmla="*/ 197 w 1810"/>
                <a:gd name="T15" fmla="*/ 727 h 1802"/>
                <a:gd name="T16" fmla="*/ 122 w 1810"/>
                <a:gd name="T17" fmla="*/ 942 h 1802"/>
                <a:gd name="T18" fmla="*/ 24 w 1810"/>
                <a:gd name="T19" fmla="*/ 1141 h 1802"/>
                <a:gd name="T20" fmla="*/ 159 w 1810"/>
                <a:gd name="T21" fmla="*/ 1373 h 1802"/>
                <a:gd name="T22" fmla="*/ 330 w 1810"/>
                <a:gd name="T23" fmla="*/ 1442 h 1802"/>
                <a:gd name="T24" fmla="*/ 583 w 1810"/>
                <a:gd name="T25" fmla="*/ 1376 h 1802"/>
                <a:gd name="T26" fmla="*/ 728 w 1810"/>
                <a:gd name="T27" fmla="*/ 1515 h 1802"/>
                <a:gd name="T28" fmla="*/ 1088 w 1810"/>
                <a:gd name="T29" fmla="*/ 1682 h 1802"/>
                <a:gd name="T30" fmla="*/ 1217 w 1810"/>
                <a:gd name="T31" fmla="*/ 1170 h 1802"/>
                <a:gd name="T32" fmla="*/ 1088 w 1810"/>
                <a:gd name="T33" fmla="*/ 1293 h 1802"/>
                <a:gd name="T34" fmla="*/ 728 w 1810"/>
                <a:gd name="T35" fmla="*/ 1412 h 1802"/>
                <a:gd name="T36" fmla="*/ 901 w 1810"/>
                <a:gd name="T37" fmla="*/ 182 h 1802"/>
                <a:gd name="T38" fmla="*/ 979 w 1810"/>
                <a:gd name="T39" fmla="*/ 335 h 1802"/>
                <a:gd name="T40" fmla="*/ 798 w 1810"/>
                <a:gd name="T41" fmla="*/ 359 h 1802"/>
                <a:gd name="T42" fmla="*/ 915 w 1810"/>
                <a:gd name="T43" fmla="*/ 587 h 1802"/>
                <a:gd name="T44" fmla="*/ 828 w 1810"/>
                <a:gd name="T45" fmla="*/ 754 h 1802"/>
                <a:gd name="T46" fmla="*/ 1114 w 1810"/>
                <a:gd name="T47" fmla="*/ 839 h 1802"/>
                <a:gd name="T48" fmla="*/ 1129 w 1810"/>
                <a:gd name="T49" fmla="*/ 1012 h 1802"/>
                <a:gd name="T50" fmla="*/ 1358 w 1810"/>
                <a:gd name="T51" fmla="*/ 895 h 1802"/>
                <a:gd name="T52" fmla="*/ 1524 w 1810"/>
                <a:gd name="T53" fmla="*/ 982 h 1802"/>
                <a:gd name="T54" fmla="*/ 1601 w 1810"/>
                <a:gd name="T55" fmla="*/ 704 h 1802"/>
                <a:gd name="T56" fmla="*/ 1782 w 1810"/>
                <a:gd name="T57" fmla="*/ 681 h 1802"/>
                <a:gd name="T58" fmla="*/ 1028 w 1810"/>
                <a:gd name="T59" fmla="*/ 1532 h 1802"/>
                <a:gd name="T60" fmla="*/ 788 w 1810"/>
                <a:gd name="T61" fmla="*/ 1652 h 1802"/>
                <a:gd name="T62" fmla="*/ 848 w 1810"/>
                <a:gd name="T63" fmla="*/ 1742 h 1802"/>
                <a:gd name="T64" fmla="*/ 600 w 1810"/>
                <a:gd name="T65" fmla="*/ 1172 h 1802"/>
                <a:gd name="T66" fmla="*/ 451 w 1810"/>
                <a:gd name="T67" fmla="*/ 1285 h 1802"/>
                <a:gd name="T68" fmla="*/ 339 w 1810"/>
                <a:gd name="T69" fmla="*/ 1307 h 1802"/>
                <a:gd name="T70" fmla="*/ 129 w 1810"/>
                <a:gd name="T71" fmla="*/ 1258 h 1802"/>
                <a:gd name="T72" fmla="*/ 60 w 1810"/>
                <a:gd name="T73" fmla="*/ 1087 h 1802"/>
                <a:gd name="T74" fmla="*/ 172 w 1810"/>
                <a:gd name="T75" fmla="*/ 908 h 1802"/>
                <a:gd name="T76" fmla="*/ 329 w 1810"/>
                <a:gd name="T77" fmla="*/ 818 h 1802"/>
                <a:gd name="T78" fmla="*/ 210 w 1810"/>
                <a:gd name="T79" fmla="*/ 1073 h 1802"/>
                <a:gd name="T80" fmla="*/ 349 w 1810"/>
                <a:gd name="T81" fmla="*/ 1164 h 1802"/>
                <a:gd name="T82" fmla="*/ 503 w 1810"/>
                <a:gd name="T83" fmla="*/ 1092 h 1802"/>
                <a:gd name="T84" fmla="*/ 1555 w 1810"/>
                <a:gd name="T85" fmla="*/ 773 h 1802"/>
                <a:gd name="T86" fmla="*/ 1333 w 1810"/>
                <a:gd name="T87" fmla="*/ 827 h 1802"/>
                <a:gd name="T88" fmla="*/ 1180 w 1810"/>
                <a:gd name="T89" fmla="*/ 870 h 1802"/>
                <a:gd name="T90" fmla="*/ 894 w 1810"/>
                <a:gd name="T91" fmla="*/ 742 h 1802"/>
                <a:gd name="T92" fmla="*/ 836 w 1810"/>
                <a:gd name="T93" fmla="*/ 516 h 1802"/>
                <a:gd name="T94" fmla="*/ 1025 w 1810"/>
                <a:gd name="T95" fmla="*/ 266 h 1802"/>
                <a:gd name="T96" fmla="*/ 1247 w 1810"/>
                <a:gd name="T97" fmla="*/ 212 h 1802"/>
                <a:gd name="T98" fmla="*/ 1401 w 1810"/>
                <a:gd name="T99" fmla="*/ 170 h 1802"/>
                <a:gd name="T100" fmla="*/ 1686 w 1810"/>
                <a:gd name="T101" fmla="*/ 298 h 1802"/>
                <a:gd name="T102" fmla="*/ 1744 w 1810"/>
                <a:gd name="T103" fmla="*/ 524 h 1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10" h="1802">
                  <a:moveTo>
                    <a:pt x="1782" y="469"/>
                  </a:moveTo>
                  <a:cubicBezTo>
                    <a:pt x="1782" y="469"/>
                    <a:pt x="1782" y="469"/>
                    <a:pt x="1782" y="469"/>
                  </a:cubicBezTo>
                  <a:cubicBezTo>
                    <a:pt x="1782" y="469"/>
                    <a:pt x="1782" y="469"/>
                    <a:pt x="1782" y="469"/>
                  </a:cubicBezTo>
                  <a:cubicBezTo>
                    <a:pt x="1665" y="452"/>
                    <a:pt x="1665" y="452"/>
                    <a:pt x="1665" y="452"/>
                  </a:cubicBezTo>
                  <a:cubicBezTo>
                    <a:pt x="1649" y="450"/>
                    <a:pt x="1638" y="435"/>
                    <a:pt x="1640" y="418"/>
                  </a:cubicBezTo>
                  <a:cubicBezTo>
                    <a:pt x="1641" y="410"/>
                    <a:pt x="1645" y="403"/>
                    <a:pt x="1652" y="398"/>
                  </a:cubicBezTo>
                  <a:cubicBezTo>
                    <a:pt x="1746" y="328"/>
                    <a:pt x="1746" y="328"/>
                    <a:pt x="1746" y="328"/>
                  </a:cubicBezTo>
                  <a:cubicBezTo>
                    <a:pt x="1759" y="318"/>
                    <a:pt x="1762" y="299"/>
                    <a:pt x="1752" y="286"/>
                  </a:cubicBezTo>
                  <a:cubicBezTo>
                    <a:pt x="1644" y="142"/>
                    <a:pt x="1644" y="142"/>
                    <a:pt x="1644" y="142"/>
                  </a:cubicBezTo>
                  <a:cubicBezTo>
                    <a:pt x="1634" y="128"/>
                    <a:pt x="1615" y="126"/>
                    <a:pt x="1602" y="136"/>
                  </a:cubicBezTo>
                  <a:cubicBezTo>
                    <a:pt x="1508" y="206"/>
                    <a:pt x="1508" y="206"/>
                    <a:pt x="1508" y="206"/>
                  </a:cubicBezTo>
                  <a:cubicBezTo>
                    <a:pt x="1494" y="216"/>
                    <a:pt x="1476" y="214"/>
                    <a:pt x="1466" y="201"/>
                  </a:cubicBezTo>
                  <a:cubicBezTo>
                    <a:pt x="1461" y="194"/>
                    <a:pt x="1459" y="186"/>
                    <a:pt x="1460" y="178"/>
                  </a:cubicBezTo>
                  <a:cubicBezTo>
                    <a:pt x="1476" y="62"/>
                    <a:pt x="1476" y="62"/>
                    <a:pt x="1476" y="62"/>
                  </a:cubicBezTo>
                  <a:cubicBezTo>
                    <a:pt x="1479" y="45"/>
                    <a:pt x="1467" y="30"/>
                    <a:pt x="1451" y="28"/>
                  </a:cubicBezTo>
                  <a:cubicBezTo>
                    <a:pt x="1451" y="28"/>
                    <a:pt x="1451" y="28"/>
                    <a:pt x="1451" y="28"/>
                  </a:cubicBezTo>
                  <a:cubicBezTo>
                    <a:pt x="1273" y="2"/>
                    <a:pt x="1273" y="2"/>
                    <a:pt x="1273" y="2"/>
                  </a:cubicBezTo>
                  <a:cubicBezTo>
                    <a:pt x="1257" y="0"/>
                    <a:pt x="1241" y="11"/>
                    <a:pt x="1239" y="28"/>
                  </a:cubicBezTo>
                  <a:cubicBezTo>
                    <a:pt x="1239" y="28"/>
                    <a:pt x="1239" y="28"/>
                    <a:pt x="1239" y="28"/>
                  </a:cubicBezTo>
                  <a:cubicBezTo>
                    <a:pt x="1222" y="144"/>
                    <a:pt x="1222" y="144"/>
                    <a:pt x="1222" y="144"/>
                  </a:cubicBezTo>
                  <a:cubicBezTo>
                    <a:pt x="1220" y="161"/>
                    <a:pt x="1205" y="172"/>
                    <a:pt x="1188" y="170"/>
                  </a:cubicBezTo>
                  <a:cubicBezTo>
                    <a:pt x="1181" y="169"/>
                    <a:pt x="1173" y="164"/>
                    <a:pt x="1169" y="158"/>
                  </a:cubicBezTo>
                  <a:cubicBezTo>
                    <a:pt x="1098" y="64"/>
                    <a:pt x="1098" y="64"/>
                    <a:pt x="1098" y="64"/>
                  </a:cubicBezTo>
                  <a:cubicBezTo>
                    <a:pt x="1088" y="51"/>
                    <a:pt x="1069" y="48"/>
                    <a:pt x="1056" y="58"/>
                  </a:cubicBezTo>
                  <a:cubicBezTo>
                    <a:pt x="966" y="125"/>
                    <a:pt x="966" y="125"/>
                    <a:pt x="966" y="125"/>
                  </a:cubicBezTo>
                  <a:cubicBezTo>
                    <a:pt x="925" y="121"/>
                    <a:pt x="884" y="121"/>
                    <a:pt x="843" y="125"/>
                  </a:cubicBezTo>
                  <a:cubicBezTo>
                    <a:pt x="576" y="156"/>
                    <a:pt x="367" y="369"/>
                    <a:pt x="341" y="636"/>
                  </a:cubicBezTo>
                  <a:cubicBezTo>
                    <a:pt x="340" y="645"/>
                    <a:pt x="340" y="653"/>
                    <a:pt x="339" y="662"/>
                  </a:cubicBezTo>
                  <a:cubicBezTo>
                    <a:pt x="330" y="662"/>
                    <a:pt x="330" y="662"/>
                    <a:pt x="330" y="662"/>
                  </a:cubicBezTo>
                  <a:cubicBezTo>
                    <a:pt x="316" y="662"/>
                    <a:pt x="304" y="672"/>
                    <a:pt x="301" y="686"/>
                  </a:cubicBezTo>
                  <a:cubicBezTo>
                    <a:pt x="280" y="784"/>
                    <a:pt x="280" y="784"/>
                    <a:pt x="280" y="784"/>
                  </a:cubicBezTo>
                  <a:cubicBezTo>
                    <a:pt x="197" y="727"/>
                    <a:pt x="197" y="727"/>
                    <a:pt x="197" y="727"/>
                  </a:cubicBezTo>
                  <a:cubicBezTo>
                    <a:pt x="185" y="719"/>
                    <a:pt x="169" y="720"/>
                    <a:pt x="159" y="731"/>
                  </a:cubicBezTo>
                  <a:cubicBezTo>
                    <a:pt x="69" y="821"/>
                    <a:pt x="69" y="821"/>
                    <a:pt x="69" y="821"/>
                  </a:cubicBezTo>
                  <a:cubicBezTo>
                    <a:pt x="59" y="831"/>
                    <a:pt x="57" y="847"/>
                    <a:pt x="65" y="859"/>
                  </a:cubicBezTo>
                  <a:cubicBezTo>
                    <a:pt x="122" y="942"/>
                    <a:pt x="122" y="942"/>
                    <a:pt x="122" y="942"/>
                  </a:cubicBezTo>
                  <a:cubicBezTo>
                    <a:pt x="24" y="962"/>
                    <a:pt x="24" y="962"/>
                    <a:pt x="24" y="962"/>
                  </a:cubicBezTo>
                  <a:cubicBezTo>
                    <a:pt x="10" y="965"/>
                    <a:pt x="0" y="978"/>
                    <a:pt x="0" y="992"/>
                  </a:cubicBezTo>
                  <a:cubicBezTo>
                    <a:pt x="0" y="1112"/>
                    <a:pt x="0" y="1112"/>
                    <a:pt x="0" y="1112"/>
                  </a:cubicBezTo>
                  <a:cubicBezTo>
                    <a:pt x="0" y="1126"/>
                    <a:pt x="10" y="1138"/>
                    <a:pt x="24" y="1141"/>
                  </a:cubicBezTo>
                  <a:cubicBezTo>
                    <a:pt x="123" y="1162"/>
                    <a:pt x="123" y="1162"/>
                    <a:pt x="123" y="1162"/>
                  </a:cubicBezTo>
                  <a:cubicBezTo>
                    <a:pt x="66" y="1245"/>
                    <a:pt x="66" y="1245"/>
                    <a:pt x="66" y="1245"/>
                  </a:cubicBezTo>
                  <a:cubicBezTo>
                    <a:pt x="57" y="1257"/>
                    <a:pt x="59" y="1273"/>
                    <a:pt x="69" y="1283"/>
                  </a:cubicBezTo>
                  <a:cubicBezTo>
                    <a:pt x="159" y="1373"/>
                    <a:pt x="159" y="1373"/>
                    <a:pt x="159" y="1373"/>
                  </a:cubicBezTo>
                  <a:cubicBezTo>
                    <a:pt x="169" y="1383"/>
                    <a:pt x="185" y="1385"/>
                    <a:pt x="197" y="1376"/>
                  </a:cubicBezTo>
                  <a:cubicBezTo>
                    <a:pt x="280" y="1319"/>
                    <a:pt x="280" y="1319"/>
                    <a:pt x="280" y="1319"/>
                  </a:cubicBezTo>
                  <a:cubicBezTo>
                    <a:pt x="301" y="1418"/>
                    <a:pt x="301" y="1418"/>
                    <a:pt x="301" y="1418"/>
                  </a:cubicBezTo>
                  <a:cubicBezTo>
                    <a:pt x="304" y="1432"/>
                    <a:pt x="316" y="1442"/>
                    <a:pt x="330" y="1442"/>
                  </a:cubicBezTo>
                  <a:cubicBezTo>
                    <a:pt x="450" y="1442"/>
                    <a:pt x="450" y="1442"/>
                    <a:pt x="450" y="1442"/>
                  </a:cubicBezTo>
                  <a:cubicBezTo>
                    <a:pt x="464" y="1442"/>
                    <a:pt x="477" y="1432"/>
                    <a:pt x="480" y="1418"/>
                  </a:cubicBezTo>
                  <a:cubicBezTo>
                    <a:pt x="500" y="1319"/>
                    <a:pt x="500" y="1319"/>
                    <a:pt x="500" y="1319"/>
                  </a:cubicBezTo>
                  <a:cubicBezTo>
                    <a:pt x="583" y="1376"/>
                    <a:pt x="583" y="1376"/>
                    <a:pt x="583" y="1376"/>
                  </a:cubicBezTo>
                  <a:cubicBezTo>
                    <a:pt x="595" y="1385"/>
                    <a:pt x="611" y="1383"/>
                    <a:pt x="621" y="1373"/>
                  </a:cubicBezTo>
                  <a:cubicBezTo>
                    <a:pt x="668" y="1326"/>
                    <a:pt x="668" y="1326"/>
                    <a:pt x="668" y="1326"/>
                  </a:cubicBezTo>
                  <a:cubicBezTo>
                    <a:pt x="668" y="1412"/>
                    <a:pt x="668" y="1412"/>
                    <a:pt x="668" y="1412"/>
                  </a:cubicBezTo>
                  <a:cubicBezTo>
                    <a:pt x="668" y="1454"/>
                    <a:pt x="691" y="1494"/>
                    <a:pt x="728" y="1515"/>
                  </a:cubicBezTo>
                  <a:cubicBezTo>
                    <a:pt x="728" y="1682"/>
                    <a:pt x="728" y="1682"/>
                    <a:pt x="728" y="1682"/>
                  </a:cubicBezTo>
                  <a:cubicBezTo>
                    <a:pt x="728" y="1748"/>
                    <a:pt x="782" y="1802"/>
                    <a:pt x="848" y="1802"/>
                  </a:cubicBezTo>
                  <a:cubicBezTo>
                    <a:pt x="968" y="1802"/>
                    <a:pt x="968" y="1802"/>
                    <a:pt x="968" y="1802"/>
                  </a:cubicBezTo>
                  <a:cubicBezTo>
                    <a:pt x="1034" y="1802"/>
                    <a:pt x="1088" y="1748"/>
                    <a:pt x="1088" y="1682"/>
                  </a:cubicBezTo>
                  <a:cubicBezTo>
                    <a:pt x="1088" y="1515"/>
                    <a:pt x="1088" y="1515"/>
                    <a:pt x="1088" y="1515"/>
                  </a:cubicBezTo>
                  <a:cubicBezTo>
                    <a:pt x="1125" y="1494"/>
                    <a:pt x="1148" y="1454"/>
                    <a:pt x="1148" y="1412"/>
                  </a:cubicBezTo>
                  <a:cubicBezTo>
                    <a:pt x="1148" y="1293"/>
                    <a:pt x="1148" y="1293"/>
                    <a:pt x="1148" y="1293"/>
                  </a:cubicBezTo>
                  <a:cubicBezTo>
                    <a:pt x="1149" y="1243"/>
                    <a:pt x="1175" y="1197"/>
                    <a:pt x="1217" y="1170"/>
                  </a:cubicBezTo>
                  <a:cubicBezTo>
                    <a:pt x="1242" y="1154"/>
                    <a:pt x="1266" y="1136"/>
                    <a:pt x="1288" y="1116"/>
                  </a:cubicBezTo>
                  <a:cubicBezTo>
                    <a:pt x="1248" y="1072"/>
                    <a:pt x="1248" y="1072"/>
                    <a:pt x="1248" y="1072"/>
                  </a:cubicBezTo>
                  <a:cubicBezTo>
                    <a:pt x="1228" y="1089"/>
                    <a:pt x="1207" y="1106"/>
                    <a:pt x="1185" y="1120"/>
                  </a:cubicBezTo>
                  <a:cubicBezTo>
                    <a:pt x="1125" y="1157"/>
                    <a:pt x="1089" y="1223"/>
                    <a:pt x="1088" y="1293"/>
                  </a:cubicBezTo>
                  <a:cubicBezTo>
                    <a:pt x="1088" y="1412"/>
                    <a:pt x="1088" y="1412"/>
                    <a:pt x="1088" y="1412"/>
                  </a:cubicBezTo>
                  <a:cubicBezTo>
                    <a:pt x="1088" y="1445"/>
                    <a:pt x="1061" y="1472"/>
                    <a:pt x="1028" y="1472"/>
                  </a:cubicBezTo>
                  <a:cubicBezTo>
                    <a:pt x="788" y="1472"/>
                    <a:pt x="788" y="1472"/>
                    <a:pt x="788" y="1472"/>
                  </a:cubicBezTo>
                  <a:cubicBezTo>
                    <a:pt x="755" y="1472"/>
                    <a:pt x="728" y="1445"/>
                    <a:pt x="728" y="1412"/>
                  </a:cubicBezTo>
                  <a:cubicBezTo>
                    <a:pt x="728" y="1290"/>
                    <a:pt x="728" y="1290"/>
                    <a:pt x="728" y="1290"/>
                  </a:cubicBezTo>
                  <a:cubicBezTo>
                    <a:pt x="727" y="1221"/>
                    <a:pt x="691" y="1158"/>
                    <a:pt x="633" y="1121"/>
                  </a:cubicBezTo>
                  <a:cubicBezTo>
                    <a:pt x="395" y="972"/>
                    <a:pt x="323" y="658"/>
                    <a:pt x="473" y="420"/>
                  </a:cubicBezTo>
                  <a:cubicBezTo>
                    <a:pt x="566" y="273"/>
                    <a:pt x="727" y="183"/>
                    <a:pt x="901" y="182"/>
                  </a:cubicBezTo>
                  <a:cubicBezTo>
                    <a:pt x="901" y="183"/>
                    <a:pt x="901" y="184"/>
                    <a:pt x="900" y="186"/>
                  </a:cubicBezTo>
                  <a:cubicBezTo>
                    <a:pt x="899" y="193"/>
                    <a:pt x="901" y="201"/>
                    <a:pt x="906" y="208"/>
                  </a:cubicBezTo>
                  <a:cubicBezTo>
                    <a:pt x="977" y="302"/>
                    <a:pt x="977" y="302"/>
                    <a:pt x="977" y="302"/>
                  </a:cubicBezTo>
                  <a:cubicBezTo>
                    <a:pt x="984" y="312"/>
                    <a:pt x="985" y="325"/>
                    <a:pt x="979" y="335"/>
                  </a:cubicBezTo>
                  <a:cubicBezTo>
                    <a:pt x="972" y="346"/>
                    <a:pt x="961" y="352"/>
                    <a:pt x="949" y="350"/>
                  </a:cubicBezTo>
                  <a:cubicBezTo>
                    <a:pt x="832" y="333"/>
                    <a:pt x="832" y="333"/>
                    <a:pt x="832" y="333"/>
                  </a:cubicBezTo>
                  <a:cubicBezTo>
                    <a:pt x="815" y="331"/>
                    <a:pt x="800" y="342"/>
                    <a:pt x="798" y="359"/>
                  </a:cubicBezTo>
                  <a:cubicBezTo>
                    <a:pt x="798" y="359"/>
                    <a:pt x="798" y="359"/>
                    <a:pt x="798" y="359"/>
                  </a:cubicBezTo>
                  <a:cubicBezTo>
                    <a:pt x="772" y="537"/>
                    <a:pt x="772" y="537"/>
                    <a:pt x="772" y="537"/>
                  </a:cubicBezTo>
                  <a:cubicBezTo>
                    <a:pt x="770" y="553"/>
                    <a:pt x="781" y="568"/>
                    <a:pt x="798" y="571"/>
                  </a:cubicBezTo>
                  <a:cubicBezTo>
                    <a:pt x="798" y="571"/>
                    <a:pt x="798" y="571"/>
                    <a:pt x="798" y="571"/>
                  </a:cubicBezTo>
                  <a:cubicBezTo>
                    <a:pt x="915" y="587"/>
                    <a:pt x="915" y="587"/>
                    <a:pt x="915" y="587"/>
                  </a:cubicBezTo>
                  <a:cubicBezTo>
                    <a:pt x="931" y="590"/>
                    <a:pt x="942" y="605"/>
                    <a:pt x="940" y="621"/>
                  </a:cubicBezTo>
                  <a:cubicBezTo>
                    <a:pt x="939" y="629"/>
                    <a:pt x="935" y="636"/>
                    <a:pt x="928" y="641"/>
                  </a:cubicBezTo>
                  <a:cubicBezTo>
                    <a:pt x="834" y="712"/>
                    <a:pt x="834" y="712"/>
                    <a:pt x="834" y="712"/>
                  </a:cubicBezTo>
                  <a:cubicBezTo>
                    <a:pt x="821" y="722"/>
                    <a:pt x="818" y="740"/>
                    <a:pt x="828" y="754"/>
                  </a:cubicBezTo>
                  <a:cubicBezTo>
                    <a:pt x="936" y="898"/>
                    <a:pt x="936" y="898"/>
                    <a:pt x="936" y="898"/>
                  </a:cubicBezTo>
                  <a:cubicBezTo>
                    <a:pt x="946" y="911"/>
                    <a:pt x="965" y="914"/>
                    <a:pt x="978" y="904"/>
                  </a:cubicBezTo>
                  <a:cubicBezTo>
                    <a:pt x="1072" y="833"/>
                    <a:pt x="1072" y="833"/>
                    <a:pt x="1072" y="833"/>
                  </a:cubicBezTo>
                  <a:cubicBezTo>
                    <a:pt x="1086" y="823"/>
                    <a:pt x="1104" y="826"/>
                    <a:pt x="1114" y="839"/>
                  </a:cubicBezTo>
                  <a:cubicBezTo>
                    <a:pt x="1119" y="845"/>
                    <a:pt x="1121" y="853"/>
                    <a:pt x="1120" y="861"/>
                  </a:cubicBezTo>
                  <a:cubicBezTo>
                    <a:pt x="1103" y="978"/>
                    <a:pt x="1103" y="978"/>
                    <a:pt x="1103" y="978"/>
                  </a:cubicBezTo>
                  <a:cubicBezTo>
                    <a:pt x="1101" y="994"/>
                    <a:pt x="1112" y="1009"/>
                    <a:pt x="1129" y="1012"/>
                  </a:cubicBezTo>
                  <a:cubicBezTo>
                    <a:pt x="1129" y="1012"/>
                    <a:pt x="1129" y="1012"/>
                    <a:pt x="1129" y="1012"/>
                  </a:cubicBezTo>
                  <a:cubicBezTo>
                    <a:pt x="1307" y="1037"/>
                    <a:pt x="1307" y="1037"/>
                    <a:pt x="1307" y="1037"/>
                  </a:cubicBezTo>
                  <a:cubicBezTo>
                    <a:pt x="1308" y="1037"/>
                    <a:pt x="1310" y="1038"/>
                    <a:pt x="1311" y="1038"/>
                  </a:cubicBezTo>
                  <a:cubicBezTo>
                    <a:pt x="1326" y="1038"/>
                    <a:pt x="1339" y="1027"/>
                    <a:pt x="1341" y="1012"/>
                  </a:cubicBezTo>
                  <a:cubicBezTo>
                    <a:pt x="1358" y="895"/>
                    <a:pt x="1358" y="895"/>
                    <a:pt x="1358" y="895"/>
                  </a:cubicBezTo>
                  <a:cubicBezTo>
                    <a:pt x="1360" y="879"/>
                    <a:pt x="1375" y="867"/>
                    <a:pt x="1391" y="870"/>
                  </a:cubicBezTo>
                  <a:cubicBezTo>
                    <a:pt x="1399" y="871"/>
                    <a:pt x="1406" y="875"/>
                    <a:pt x="1411" y="881"/>
                  </a:cubicBezTo>
                  <a:cubicBezTo>
                    <a:pt x="1482" y="976"/>
                    <a:pt x="1482" y="976"/>
                    <a:pt x="1482" y="976"/>
                  </a:cubicBezTo>
                  <a:cubicBezTo>
                    <a:pt x="1492" y="989"/>
                    <a:pt x="1511" y="992"/>
                    <a:pt x="1524" y="982"/>
                  </a:cubicBezTo>
                  <a:cubicBezTo>
                    <a:pt x="1668" y="874"/>
                    <a:pt x="1668" y="874"/>
                    <a:pt x="1668" y="874"/>
                  </a:cubicBezTo>
                  <a:cubicBezTo>
                    <a:pt x="1681" y="864"/>
                    <a:pt x="1684" y="845"/>
                    <a:pt x="1674" y="832"/>
                  </a:cubicBezTo>
                  <a:cubicBezTo>
                    <a:pt x="1603" y="737"/>
                    <a:pt x="1603" y="737"/>
                    <a:pt x="1603" y="737"/>
                  </a:cubicBezTo>
                  <a:cubicBezTo>
                    <a:pt x="1596" y="728"/>
                    <a:pt x="1595" y="715"/>
                    <a:pt x="1601" y="704"/>
                  </a:cubicBezTo>
                  <a:cubicBezTo>
                    <a:pt x="1607" y="694"/>
                    <a:pt x="1619" y="688"/>
                    <a:pt x="1631" y="690"/>
                  </a:cubicBezTo>
                  <a:cubicBezTo>
                    <a:pt x="1748" y="706"/>
                    <a:pt x="1748" y="706"/>
                    <a:pt x="1748" y="706"/>
                  </a:cubicBezTo>
                  <a:cubicBezTo>
                    <a:pt x="1765" y="709"/>
                    <a:pt x="1780" y="697"/>
                    <a:pt x="1782" y="681"/>
                  </a:cubicBezTo>
                  <a:cubicBezTo>
                    <a:pt x="1782" y="681"/>
                    <a:pt x="1782" y="681"/>
                    <a:pt x="1782" y="681"/>
                  </a:cubicBezTo>
                  <a:cubicBezTo>
                    <a:pt x="1808" y="503"/>
                    <a:pt x="1808" y="503"/>
                    <a:pt x="1808" y="503"/>
                  </a:cubicBezTo>
                  <a:cubicBezTo>
                    <a:pt x="1810" y="486"/>
                    <a:pt x="1798" y="471"/>
                    <a:pt x="1782" y="469"/>
                  </a:cubicBezTo>
                  <a:close/>
                  <a:moveTo>
                    <a:pt x="788" y="1532"/>
                  </a:moveTo>
                  <a:cubicBezTo>
                    <a:pt x="1028" y="1532"/>
                    <a:pt x="1028" y="1532"/>
                    <a:pt x="1028" y="1532"/>
                  </a:cubicBezTo>
                  <a:cubicBezTo>
                    <a:pt x="1028" y="1592"/>
                    <a:pt x="1028" y="1592"/>
                    <a:pt x="1028" y="1592"/>
                  </a:cubicBezTo>
                  <a:cubicBezTo>
                    <a:pt x="788" y="1592"/>
                    <a:pt x="788" y="1592"/>
                    <a:pt x="788" y="1592"/>
                  </a:cubicBezTo>
                  <a:lnTo>
                    <a:pt x="788" y="1532"/>
                  </a:lnTo>
                  <a:close/>
                  <a:moveTo>
                    <a:pt x="788" y="1652"/>
                  </a:moveTo>
                  <a:cubicBezTo>
                    <a:pt x="1028" y="1652"/>
                    <a:pt x="1028" y="1652"/>
                    <a:pt x="1028" y="1652"/>
                  </a:cubicBezTo>
                  <a:cubicBezTo>
                    <a:pt x="1028" y="1682"/>
                    <a:pt x="1028" y="1682"/>
                    <a:pt x="1028" y="1682"/>
                  </a:cubicBezTo>
                  <a:cubicBezTo>
                    <a:pt x="1028" y="1715"/>
                    <a:pt x="1001" y="1742"/>
                    <a:pt x="968" y="1742"/>
                  </a:cubicBezTo>
                  <a:cubicBezTo>
                    <a:pt x="848" y="1742"/>
                    <a:pt x="848" y="1742"/>
                    <a:pt x="848" y="1742"/>
                  </a:cubicBezTo>
                  <a:cubicBezTo>
                    <a:pt x="815" y="1742"/>
                    <a:pt x="788" y="1715"/>
                    <a:pt x="788" y="1682"/>
                  </a:cubicBezTo>
                  <a:lnTo>
                    <a:pt x="788" y="1652"/>
                  </a:lnTo>
                  <a:close/>
                  <a:moveTo>
                    <a:pt x="549" y="1134"/>
                  </a:moveTo>
                  <a:cubicBezTo>
                    <a:pt x="566" y="1148"/>
                    <a:pt x="583" y="1160"/>
                    <a:pt x="600" y="1172"/>
                  </a:cubicBezTo>
                  <a:cubicBezTo>
                    <a:pt x="629" y="1190"/>
                    <a:pt x="650" y="1217"/>
                    <a:pt x="661" y="1248"/>
                  </a:cubicBezTo>
                  <a:cubicBezTo>
                    <a:pt x="597" y="1313"/>
                    <a:pt x="597" y="1313"/>
                    <a:pt x="597" y="1313"/>
                  </a:cubicBezTo>
                  <a:cubicBezTo>
                    <a:pt x="534" y="1270"/>
                    <a:pt x="534" y="1270"/>
                    <a:pt x="534" y="1270"/>
                  </a:cubicBezTo>
                  <a:cubicBezTo>
                    <a:pt x="507" y="1251"/>
                    <a:pt x="470" y="1258"/>
                    <a:pt x="451" y="1285"/>
                  </a:cubicBezTo>
                  <a:cubicBezTo>
                    <a:pt x="446" y="1292"/>
                    <a:pt x="443" y="1299"/>
                    <a:pt x="441" y="1307"/>
                  </a:cubicBezTo>
                  <a:cubicBezTo>
                    <a:pt x="426" y="1382"/>
                    <a:pt x="426" y="1382"/>
                    <a:pt x="426" y="1382"/>
                  </a:cubicBezTo>
                  <a:cubicBezTo>
                    <a:pt x="354" y="1382"/>
                    <a:pt x="354" y="1382"/>
                    <a:pt x="354" y="1382"/>
                  </a:cubicBezTo>
                  <a:cubicBezTo>
                    <a:pt x="339" y="1307"/>
                    <a:pt x="339" y="1307"/>
                    <a:pt x="339" y="1307"/>
                  </a:cubicBezTo>
                  <a:cubicBezTo>
                    <a:pt x="332" y="1274"/>
                    <a:pt x="300" y="1254"/>
                    <a:pt x="268" y="1260"/>
                  </a:cubicBezTo>
                  <a:cubicBezTo>
                    <a:pt x="260" y="1262"/>
                    <a:pt x="253" y="1265"/>
                    <a:pt x="246" y="1270"/>
                  </a:cubicBezTo>
                  <a:cubicBezTo>
                    <a:pt x="184" y="1313"/>
                    <a:pt x="184" y="1313"/>
                    <a:pt x="184" y="1313"/>
                  </a:cubicBezTo>
                  <a:cubicBezTo>
                    <a:pt x="129" y="1258"/>
                    <a:pt x="129" y="1258"/>
                    <a:pt x="129" y="1258"/>
                  </a:cubicBezTo>
                  <a:cubicBezTo>
                    <a:pt x="172" y="1196"/>
                    <a:pt x="172" y="1196"/>
                    <a:pt x="172" y="1196"/>
                  </a:cubicBezTo>
                  <a:cubicBezTo>
                    <a:pt x="191" y="1169"/>
                    <a:pt x="184" y="1131"/>
                    <a:pt x="157" y="1112"/>
                  </a:cubicBezTo>
                  <a:cubicBezTo>
                    <a:pt x="150" y="1108"/>
                    <a:pt x="143" y="1105"/>
                    <a:pt x="135" y="1103"/>
                  </a:cubicBezTo>
                  <a:cubicBezTo>
                    <a:pt x="60" y="1087"/>
                    <a:pt x="60" y="1087"/>
                    <a:pt x="60" y="1087"/>
                  </a:cubicBezTo>
                  <a:cubicBezTo>
                    <a:pt x="60" y="1016"/>
                    <a:pt x="60" y="1016"/>
                    <a:pt x="60" y="1016"/>
                  </a:cubicBezTo>
                  <a:cubicBezTo>
                    <a:pt x="135" y="1000"/>
                    <a:pt x="135" y="1000"/>
                    <a:pt x="135" y="1000"/>
                  </a:cubicBezTo>
                  <a:cubicBezTo>
                    <a:pt x="167" y="993"/>
                    <a:pt x="188" y="962"/>
                    <a:pt x="181" y="929"/>
                  </a:cubicBezTo>
                  <a:cubicBezTo>
                    <a:pt x="180" y="921"/>
                    <a:pt x="176" y="914"/>
                    <a:pt x="172" y="908"/>
                  </a:cubicBezTo>
                  <a:cubicBezTo>
                    <a:pt x="129" y="845"/>
                    <a:pt x="129" y="845"/>
                    <a:pt x="129" y="845"/>
                  </a:cubicBezTo>
                  <a:cubicBezTo>
                    <a:pt x="184" y="791"/>
                    <a:pt x="184" y="791"/>
                    <a:pt x="184" y="791"/>
                  </a:cubicBezTo>
                  <a:cubicBezTo>
                    <a:pt x="246" y="834"/>
                    <a:pt x="246" y="834"/>
                    <a:pt x="246" y="834"/>
                  </a:cubicBezTo>
                  <a:cubicBezTo>
                    <a:pt x="273" y="852"/>
                    <a:pt x="311" y="846"/>
                    <a:pt x="329" y="818"/>
                  </a:cubicBezTo>
                  <a:cubicBezTo>
                    <a:pt x="334" y="812"/>
                    <a:pt x="337" y="804"/>
                    <a:pt x="339" y="797"/>
                  </a:cubicBezTo>
                  <a:cubicBezTo>
                    <a:pt x="344" y="772"/>
                    <a:pt x="344" y="772"/>
                    <a:pt x="344" y="772"/>
                  </a:cubicBezTo>
                  <a:cubicBezTo>
                    <a:pt x="349" y="806"/>
                    <a:pt x="357" y="840"/>
                    <a:pt x="368" y="873"/>
                  </a:cubicBezTo>
                  <a:cubicBezTo>
                    <a:pt x="269" y="885"/>
                    <a:pt x="199" y="975"/>
                    <a:pt x="210" y="1073"/>
                  </a:cubicBezTo>
                  <a:cubicBezTo>
                    <a:pt x="222" y="1172"/>
                    <a:pt x="312" y="1243"/>
                    <a:pt x="410" y="1231"/>
                  </a:cubicBezTo>
                  <a:cubicBezTo>
                    <a:pt x="470" y="1224"/>
                    <a:pt x="522" y="1188"/>
                    <a:pt x="549" y="1134"/>
                  </a:cubicBezTo>
                  <a:close/>
                  <a:moveTo>
                    <a:pt x="503" y="1092"/>
                  </a:moveTo>
                  <a:cubicBezTo>
                    <a:pt x="480" y="1154"/>
                    <a:pt x="412" y="1187"/>
                    <a:pt x="349" y="1164"/>
                  </a:cubicBezTo>
                  <a:cubicBezTo>
                    <a:pt x="287" y="1142"/>
                    <a:pt x="255" y="1073"/>
                    <a:pt x="277" y="1011"/>
                  </a:cubicBezTo>
                  <a:cubicBezTo>
                    <a:pt x="294" y="963"/>
                    <a:pt x="339" y="932"/>
                    <a:pt x="390" y="932"/>
                  </a:cubicBezTo>
                  <a:cubicBezTo>
                    <a:pt x="390" y="932"/>
                    <a:pt x="391" y="932"/>
                    <a:pt x="391" y="932"/>
                  </a:cubicBezTo>
                  <a:cubicBezTo>
                    <a:pt x="419" y="991"/>
                    <a:pt x="457" y="1045"/>
                    <a:pt x="503" y="1092"/>
                  </a:cubicBezTo>
                  <a:close/>
                  <a:moveTo>
                    <a:pt x="1727" y="643"/>
                  </a:moveTo>
                  <a:cubicBezTo>
                    <a:pt x="1640" y="630"/>
                    <a:pt x="1640" y="630"/>
                    <a:pt x="1640" y="630"/>
                  </a:cubicBezTo>
                  <a:cubicBezTo>
                    <a:pt x="1591" y="623"/>
                    <a:pt x="1545" y="657"/>
                    <a:pt x="1538" y="707"/>
                  </a:cubicBezTo>
                  <a:cubicBezTo>
                    <a:pt x="1535" y="730"/>
                    <a:pt x="1541" y="754"/>
                    <a:pt x="1555" y="773"/>
                  </a:cubicBezTo>
                  <a:cubicBezTo>
                    <a:pt x="1608" y="844"/>
                    <a:pt x="1608" y="844"/>
                    <a:pt x="1608" y="844"/>
                  </a:cubicBezTo>
                  <a:cubicBezTo>
                    <a:pt x="1512" y="916"/>
                    <a:pt x="1512" y="916"/>
                    <a:pt x="1512" y="916"/>
                  </a:cubicBezTo>
                  <a:cubicBezTo>
                    <a:pt x="1459" y="845"/>
                    <a:pt x="1459" y="845"/>
                    <a:pt x="1459" y="845"/>
                  </a:cubicBezTo>
                  <a:cubicBezTo>
                    <a:pt x="1429" y="806"/>
                    <a:pt x="1373" y="798"/>
                    <a:pt x="1333" y="827"/>
                  </a:cubicBezTo>
                  <a:cubicBezTo>
                    <a:pt x="1314" y="842"/>
                    <a:pt x="1301" y="863"/>
                    <a:pt x="1298" y="887"/>
                  </a:cubicBezTo>
                  <a:cubicBezTo>
                    <a:pt x="1286" y="974"/>
                    <a:pt x="1286" y="974"/>
                    <a:pt x="1286" y="974"/>
                  </a:cubicBezTo>
                  <a:cubicBezTo>
                    <a:pt x="1167" y="957"/>
                    <a:pt x="1167" y="957"/>
                    <a:pt x="1167" y="957"/>
                  </a:cubicBezTo>
                  <a:cubicBezTo>
                    <a:pt x="1180" y="870"/>
                    <a:pt x="1180" y="870"/>
                    <a:pt x="1180" y="870"/>
                  </a:cubicBezTo>
                  <a:cubicBezTo>
                    <a:pt x="1187" y="821"/>
                    <a:pt x="1152" y="775"/>
                    <a:pt x="1103" y="768"/>
                  </a:cubicBezTo>
                  <a:cubicBezTo>
                    <a:pt x="1080" y="765"/>
                    <a:pt x="1056" y="771"/>
                    <a:pt x="1036" y="785"/>
                  </a:cubicBezTo>
                  <a:cubicBezTo>
                    <a:pt x="966" y="838"/>
                    <a:pt x="966" y="838"/>
                    <a:pt x="966" y="838"/>
                  </a:cubicBezTo>
                  <a:cubicBezTo>
                    <a:pt x="894" y="742"/>
                    <a:pt x="894" y="742"/>
                    <a:pt x="894" y="742"/>
                  </a:cubicBezTo>
                  <a:cubicBezTo>
                    <a:pt x="964" y="689"/>
                    <a:pt x="964" y="689"/>
                    <a:pt x="964" y="689"/>
                  </a:cubicBezTo>
                  <a:cubicBezTo>
                    <a:pt x="1004" y="659"/>
                    <a:pt x="1012" y="603"/>
                    <a:pt x="982" y="563"/>
                  </a:cubicBezTo>
                  <a:cubicBezTo>
                    <a:pt x="968" y="544"/>
                    <a:pt x="947" y="531"/>
                    <a:pt x="923" y="528"/>
                  </a:cubicBezTo>
                  <a:cubicBezTo>
                    <a:pt x="836" y="516"/>
                    <a:pt x="836" y="516"/>
                    <a:pt x="836" y="516"/>
                  </a:cubicBezTo>
                  <a:cubicBezTo>
                    <a:pt x="853" y="397"/>
                    <a:pt x="853" y="397"/>
                    <a:pt x="853" y="397"/>
                  </a:cubicBezTo>
                  <a:cubicBezTo>
                    <a:pt x="940" y="409"/>
                    <a:pt x="940" y="409"/>
                    <a:pt x="940" y="409"/>
                  </a:cubicBezTo>
                  <a:cubicBezTo>
                    <a:pt x="989" y="416"/>
                    <a:pt x="1035" y="382"/>
                    <a:pt x="1042" y="333"/>
                  </a:cubicBezTo>
                  <a:cubicBezTo>
                    <a:pt x="1045" y="309"/>
                    <a:pt x="1039" y="285"/>
                    <a:pt x="1025" y="266"/>
                  </a:cubicBezTo>
                  <a:cubicBezTo>
                    <a:pt x="972" y="196"/>
                    <a:pt x="972" y="196"/>
                    <a:pt x="972" y="196"/>
                  </a:cubicBezTo>
                  <a:cubicBezTo>
                    <a:pt x="1068" y="124"/>
                    <a:pt x="1068" y="124"/>
                    <a:pt x="1068" y="124"/>
                  </a:cubicBezTo>
                  <a:cubicBezTo>
                    <a:pt x="1121" y="194"/>
                    <a:pt x="1121" y="194"/>
                    <a:pt x="1121" y="194"/>
                  </a:cubicBezTo>
                  <a:cubicBezTo>
                    <a:pt x="1151" y="234"/>
                    <a:pt x="1207" y="242"/>
                    <a:pt x="1247" y="212"/>
                  </a:cubicBezTo>
                  <a:cubicBezTo>
                    <a:pt x="1266" y="198"/>
                    <a:pt x="1278" y="176"/>
                    <a:pt x="1282" y="153"/>
                  </a:cubicBezTo>
                  <a:cubicBezTo>
                    <a:pt x="1294" y="66"/>
                    <a:pt x="1294" y="66"/>
                    <a:pt x="1294" y="66"/>
                  </a:cubicBezTo>
                  <a:cubicBezTo>
                    <a:pt x="1413" y="83"/>
                    <a:pt x="1413" y="83"/>
                    <a:pt x="1413" y="83"/>
                  </a:cubicBezTo>
                  <a:cubicBezTo>
                    <a:pt x="1401" y="170"/>
                    <a:pt x="1401" y="170"/>
                    <a:pt x="1401" y="170"/>
                  </a:cubicBezTo>
                  <a:cubicBezTo>
                    <a:pt x="1394" y="219"/>
                    <a:pt x="1428" y="265"/>
                    <a:pt x="1477" y="272"/>
                  </a:cubicBezTo>
                  <a:cubicBezTo>
                    <a:pt x="1501" y="275"/>
                    <a:pt x="1525" y="269"/>
                    <a:pt x="1544" y="254"/>
                  </a:cubicBezTo>
                  <a:cubicBezTo>
                    <a:pt x="1614" y="202"/>
                    <a:pt x="1614" y="202"/>
                    <a:pt x="1614" y="202"/>
                  </a:cubicBezTo>
                  <a:cubicBezTo>
                    <a:pt x="1686" y="298"/>
                    <a:pt x="1686" y="298"/>
                    <a:pt x="1686" y="298"/>
                  </a:cubicBezTo>
                  <a:cubicBezTo>
                    <a:pt x="1616" y="350"/>
                    <a:pt x="1616" y="350"/>
                    <a:pt x="1616" y="350"/>
                  </a:cubicBezTo>
                  <a:cubicBezTo>
                    <a:pt x="1576" y="380"/>
                    <a:pt x="1568" y="437"/>
                    <a:pt x="1598" y="476"/>
                  </a:cubicBezTo>
                  <a:cubicBezTo>
                    <a:pt x="1612" y="496"/>
                    <a:pt x="1633" y="508"/>
                    <a:pt x="1657" y="512"/>
                  </a:cubicBezTo>
                  <a:cubicBezTo>
                    <a:pt x="1744" y="524"/>
                    <a:pt x="1744" y="524"/>
                    <a:pt x="1744" y="524"/>
                  </a:cubicBezTo>
                  <a:lnTo>
                    <a:pt x="1727" y="6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66107F54-1DE7-49EE-BC4B-3BB1EDA51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5863" y="3838575"/>
              <a:ext cx="249238" cy="249238"/>
            </a:xfrm>
            <a:custGeom>
              <a:avLst/>
              <a:gdLst>
                <a:gd name="T0" fmla="*/ 240 w 480"/>
                <a:gd name="T1" fmla="*/ 0 h 480"/>
                <a:gd name="T2" fmla="*/ 0 w 480"/>
                <a:gd name="T3" fmla="*/ 240 h 480"/>
                <a:gd name="T4" fmla="*/ 240 w 480"/>
                <a:gd name="T5" fmla="*/ 480 h 480"/>
                <a:gd name="T6" fmla="*/ 480 w 480"/>
                <a:gd name="T7" fmla="*/ 240 h 480"/>
                <a:gd name="T8" fmla="*/ 240 w 480"/>
                <a:gd name="T9" fmla="*/ 0 h 480"/>
                <a:gd name="T10" fmla="*/ 240 w 480"/>
                <a:gd name="T11" fmla="*/ 420 h 480"/>
                <a:gd name="T12" fmla="*/ 60 w 480"/>
                <a:gd name="T13" fmla="*/ 240 h 480"/>
                <a:gd name="T14" fmla="*/ 240 w 480"/>
                <a:gd name="T15" fmla="*/ 60 h 480"/>
                <a:gd name="T16" fmla="*/ 420 w 480"/>
                <a:gd name="T17" fmla="*/ 240 h 480"/>
                <a:gd name="T18" fmla="*/ 240 w 480"/>
                <a:gd name="T19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480">
                  <a:moveTo>
                    <a:pt x="240" y="0"/>
                  </a:moveTo>
                  <a:cubicBezTo>
                    <a:pt x="107" y="0"/>
                    <a:pt x="0" y="107"/>
                    <a:pt x="0" y="240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80" y="372"/>
                    <a:pt x="480" y="240"/>
                  </a:cubicBezTo>
                  <a:cubicBezTo>
                    <a:pt x="480" y="107"/>
                    <a:pt x="372" y="0"/>
                    <a:pt x="240" y="0"/>
                  </a:cubicBezTo>
                  <a:close/>
                  <a:moveTo>
                    <a:pt x="240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0"/>
                    <a:pt x="141" y="60"/>
                    <a:pt x="240" y="60"/>
                  </a:cubicBezTo>
                  <a:cubicBezTo>
                    <a:pt x="339" y="60"/>
                    <a:pt x="420" y="140"/>
                    <a:pt x="420" y="240"/>
                  </a:cubicBezTo>
                  <a:cubicBezTo>
                    <a:pt x="420" y="339"/>
                    <a:pt x="339" y="420"/>
                    <a:pt x="240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8E105415-5750-48FA-A4C0-682460E8F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963" y="4379913"/>
              <a:ext cx="30163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65520F8D-074A-46B7-979F-D0768E712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3867150"/>
              <a:ext cx="263525" cy="481013"/>
            </a:xfrm>
            <a:custGeom>
              <a:avLst/>
              <a:gdLst>
                <a:gd name="T0" fmla="*/ 348 w 509"/>
                <a:gd name="T1" fmla="*/ 691 h 926"/>
                <a:gd name="T2" fmla="*/ 143 w 509"/>
                <a:gd name="T3" fmla="*/ 225 h 926"/>
                <a:gd name="T4" fmla="*/ 287 w 509"/>
                <a:gd name="T5" fmla="*/ 51 h 926"/>
                <a:gd name="T6" fmla="*/ 255 w 509"/>
                <a:gd name="T7" fmla="*/ 0 h 926"/>
                <a:gd name="T8" fmla="*/ 123 w 509"/>
                <a:gd name="T9" fmla="*/ 580 h 926"/>
                <a:gd name="T10" fmla="*/ 326 w 509"/>
                <a:gd name="T11" fmla="*/ 747 h 926"/>
                <a:gd name="T12" fmla="*/ 449 w 509"/>
                <a:gd name="T13" fmla="*/ 926 h 926"/>
                <a:gd name="T14" fmla="*/ 509 w 509"/>
                <a:gd name="T15" fmla="*/ 926 h 926"/>
                <a:gd name="T16" fmla="*/ 348 w 509"/>
                <a:gd name="T17" fmla="*/ 691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926">
                  <a:moveTo>
                    <a:pt x="348" y="691"/>
                  </a:moveTo>
                  <a:cubicBezTo>
                    <a:pt x="163" y="619"/>
                    <a:pt x="71" y="410"/>
                    <a:pt x="143" y="225"/>
                  </a:cubicBezTo>
                  <a:cubicBezTo>
                    <a:pt x="171" y="153"/>
                    <a:pt x="222" y="92"/>
                    <a:pt x="287" y="51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59" y="124"/>
                    <a:pt x="0" y="383"/>
                    <a:pt x="123" y="580"/>
                  </a:cubicBezTo>
                  <a:cubicBezTo>
                    <a:pt x="171" y="656"/>
                    <a:pt x="242" y="714"/>
                    <a:pt x="326" y="747"/>
                  </a:cubicBezTo>
                  <a:cubicBezTo>
                    <a:pt x="400" y="775"/>
                    <a:pt x="449" y="846"/>
                    <a:pt x="449" y="926"/>
                  </a:cubicBezTo>
                  <a:cubicBezTo>
                    <a:pt x="509" y="926"/>
                    <a:pt x="509" y="926"/>
                    <a:pt x="509" y="926"/>
                  </a:cubicBezTo>
                  <a:cubicBezTo>
                    <a:pt x="509" y="822"/>
                    <a:pt x="445" y="728"/>
                    <a:pt x="348" y="6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3560DE07-6087-498C-A413-D4996CF3E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113" y="4270375"/>
              <a:ext cx="1095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6437762B-57FA-475A-B0C6-8AA260C87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4351338"/>
              <a:ext cx="112713" cy="101600"/>
            </a:xfrm>
            <a:custGeom>
              <a:avLst/>
              <a:gdLst>
                <a:gd name="T0" fmla="*/ 0 w 71"/>
                <a:gd name="T1" fmla="*/ 15 h 64"/>
                <a:gd name="T2" fmla="*/ 12 w 71"/>
                <a:gd name="T3" fmla="*/ 0 h 64"/>
                <a:gd name="T4" fmla="*/ 71 w 71"/>
                <a:gd name="T5" fmla="*/ 49 h 64"/>
                <a:gd name="T6" fmla="*/ 59 w 71"/>
                <a:gd name="T7" fmla="*/ 64 h 64"/>
                <a:gd name="T8" fmla="*/ 0 w 71"/>
                <a:gd name="T9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4">
                  <a:moveTo>
                    <a:pt x="0" y="15"/>
                  </a:moveTo>
                  <a:lnTo>
                    <a:pt x="12" y="0"/>
                  </a:lnTo>
                  <a:lnTo>
                    <a:pt x="71" y="49"/>
                  </a:lnTo>
                  <a:lnTo>
                    <a:pt x="59" y="64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DB588499-1718-4FFC-AF1A-5C44AD359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450" y="4394200"/>
              <a:ext cx="31750" cy="10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F29A9C8F-AA0D-4CD7-BEAB-00A4151DC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3927475"/>
              <a:ext cx="131763" cy="61913"/>
            </a:xfrm>
            <a:custGeom>
              <a:avLst/>
              <a:gdLst>
                <a:gd name="T0" fmla="*/ 0 w 83"/>
                <a:gd name="T1" fmla="*/ 20 h 39"/>
                <a:gd name="T2" fmla="*/ 79 w 83"/>
                <a:gd name="T3" fmla="*/ 0 h 39"/>
                <a:gd name="T4" fmla="*/ 83 w 83"/>
                <a:gd name="T5" fmla="*/ 19 h 39"/>
                <a:gd name="T6" fmla="*/ 5 w 83"/>
                <a:gd name="T7" fmla="*/ 39 h 39"/>
                <a:gd name="T8" fmla="*/ 0 w 83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9">
                  <a:moveTo>
                    <a:pt x="0" y="20"/>
                  </a:moveTo>
                  <a:lnTo>
                    <a:pt x="79" y="0"/>
                  </a:lnTo>
                  <a:lnTo>
                    <a:pt x="83" y="19"/>
                  </a:lnTo>
                  <a:lnTo>
                    <a:pt x="5" y="39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D6684387-075A-4A09-8018-45DD2ADD2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213" y="3773488"/>
              <a:ext cx="125413" cy="104775"/>
            </a:xfrm>
            <a:custGeom>
              <a:avLst/>
              <a:gdLst>
                <a:gd name="T0" fmla="*/ 0 w 79"/>
                <a:gd name="T1" fmla="*/ 16 h 66"/>
                <a:gd name="T2" fmla="*/ 11 w 79"/>
                <a:gd name="T3" fmla="*/ 0 h 66"/>
                <a:gd name="T4" fmla="*/ 79 w 79"/>
                <a:gd name="T5" fmla="*/ 49 h 66"/>
                <a:gd name="T6" fmla="*/ 68 w 79"/>
                <a:gd name="T7" fmla="*/ 66 h 66"/>
                <a:gd name="T8" fmla="*/ 0 w 79"/>
                <a:gd name="T9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6">
                  <a:moveTo>
                    <a:pt x="0" y="16"/>
                  </a:moveTo>
                  <a:lnTo>
                    <a:pt x="11" y="0"/>
                  </a:lnTo>
                  <a:lnTo>
                    <a:pt x="79" y="49"/>
                  </a:lnTo>
                  <a:lnTo>
                    <a:pt x="68" y="6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46DE8DD-EA42-427F-BE2B-E76F503BD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3689350"/>
              <a:ext cx="61913" cy="131763"/>
            </a:xfrm>
            <a:custGeom>
              <a:avLst/>
              <a:gdLst>
                <a:gd name="T0" fmla="*/ 0 w 39"/>
                <a:gd name="T1" fmla="*/ 5 h 83"/>
                <a:gd name="T2" fmla="*/ 19 w 39"/>
                <a:gd name="T3" fmla="*/ 0 h 83"/>
                <a:gd name="T4" fmla="*/ 39 w 39"/>
                <a:gd name="T5" fmla="*/ 79 h 83"/>
                <a:gd name="T6" fmla="*/ 20 w 39"/>
                <a:gd name="T7" fmla="*/ 83 h 83"/>
                <a:gd name="T8" fmla="*/ 0 w 39"/>
                <a:gd name="T9" fmla="*/ 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3">
                  <a:moveTo>
                    <a:pt x="0" y="5"/>
                  </a:moveTo>
                  <a:lnTo>
                    <a:pt x="19" y="0"/>
                  </a:lnTo>
                  <a:lnTo>
                    <a:pt x="39" y="79"/>
                  </a:lnTo>
                  <a:lnTo>
                    <a:pt x="20" y="83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</p:grpSp>
      <p:sp>
        <p:nvSpPr>
          <p:cNvPr id="74" name="about radiant">
            <a:extLst>
              <a:ext uri="{FF2B5EF4-FFF2-40B4-BE49-F238E27FC236}">
                <a16:creationId xmlns:a16="http://schemas.microsoft.com/office/drawing/2014/main" id="{5278523C-C2E8-694F-887B-B8EE91AAD8C0}"/>
              </a:ext>
            </a:extLst>
          </p:cNvPr>
          <p:cNvSpPr txBox="1">
            <a:spLocks/>
          </p:cNvSpPr>
          <p:nvPr/>
        </p:nvSpPr>
        <p:spPr>
          <a:xfrm>
            <a:off x="618661" y="518050"/>
            <a:ext cx="10436403" cy="7021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67B7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US" sz="2400" b="1" dirty="0">
                <a:solidFill>
                  <a:srgbClr val="004D80"/>
                </a:solidFill>
                <a:latin typeface="Proxima Nova" panose="02000506030000020004" pitchFamily="2" charset="0"/>
              </a:rPr>
              <a:t>Challenges in Field Service Management</a:t>
            </a:r>
          </a:p>
        </p:txBody>
      </p:sp>
    </p:spTree>
    <p:extLst>
      <p:ext uri="{BB962C8B-B14F-4D97-AF65-F5344CB8AC3E}">
        <p14:creationId xmlns:p14="http://schemas.microsoft.com/office/powerpoint/2010/main" val="18274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bout radiant">
            <a:extLst>
              <a:ext uri="{FF2B5EF4-FFF2-40B4-BE49-F238E27FC236}">
                <a16:creationId xmlns:a16="http://schemas.microsoft.com/office/drawing/2014/main" id="{0D5811E8-8464-ED47-8581-2B1D3E889EDA}"/>
              </a:ext>
            </a:extLst>
          </p:cNvPr>
          <p:cNvSpPr txBox="1">
            <a:spLocks/>
          </p:cNvSpPr>
          <p:nvPr/>
        </p:nvSpPr>
        <p:spPr>
          <a:xfrm>
            <a:off x="618662" y="518050"/>
            <a:ext cx="4408153" cy="7021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67B7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2400" b="1" dirty="0">
                <a:solidFill>
                  <a:srgbClr val="004D80"/>
                </a:solidFill>
                <a:latin typeface="Proxima Nova" panose="02000506030000020004" pitchFamily="2" charset="0"/>
              </a:rPr>
              <a:t>Augmented Reality Defined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C0841A-EECB-2C4D-BD8C-469CAA46C9CA}"/>
              </a:ext>
            </a:extLst>
          </p:cNvPr>
          <p:cNvGrpSpPr/>
          <p:nvPr/>
        </p:nvGrpSpPr>
        <p:grpSpPr>
          <a:xfrm>
            <a:off x="6777068" y="1182086"/>
            <a:ext cx="3758206" cy="4819619"/>
            <a:chOff x="6794025" y="1220186"/>
            <a:chExt cx="3758206" cy="481961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52A02F-575B-D042-8CC0-8EF022B39654}"/>
                </a:ext>
              </a:extLst>
            </p:cNvPr>
            <p:cNvGrpSpPr/>
            <p:nvPr/>
          </p:nvGrpSpPr>
          <p:grpSpPr>
            <a:xfrm>
              <a:off x="6794025" y="1220186"/>
              <a:ext cx="3758206" cy="4819619"/>
              <a:chOff x="6752326" y="1335075"/>
              <a:chExt cx="3758206" cy="481961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E9CB353-C479-2747-8762-94356331E909}"/>
                  </a:ext>
                </a:extLst>
              </p:cNvPr>
              <p:cNvSpPr/>
              <p:nvPr/>
            </p:nvSpPr>
            <p:spPr>
              <a:xfrm>
                <a:off x="6752326" y="2174336"/>
                <a:ext cx="3750194" cy="1774359"/>
              </a:xfrm>
              <a:prstGeom prst="rect">
                <a:avLst/>
              </a:prstGeom>
              <a:solidFill>
                <a:srgbClr val="3F7766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DIN Alternate"/>
                  <a:ea typeface="DIN Alternate"/>
                  <a:cs typeface="DIN Alternate"/>
                  <a:sym typeface="DIN Alternate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52AE113-25F2-45EB-9DF1-D685923822DA}"/>
                  </a:ext>
                </a:extLst>
              </p:cNvPr>
              <p:cNvSpPr/>
              <p:nvPr/>
            </p:nvSpPr>
            <p:spPr>
              <a:xfrm>
                <a:off x="8027633" y="1335075"/>
                <a:ext cx="1207472" cy="12042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F77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CE36628-665B-214F-90FC-94A0C255E1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52326" y="3948696"/>
                <a:ext cx="3758206" cy="2205998"/>
              </a:xfrm>
              <a:prstGeom prst="rect">
                <a:avLst/>
              </a:prstGeom>
              <a:ln w="6350">
                <a:noFill/>
              </a:ln>
            </p:spPr>
          </p:pic>
          <p:sp>
            <p:nvSpPr>
              <p:cNvPr id="84" name="Inhaltsplatzhalter 4">
                <a:extLst>
                  <a:ext uri="{FF2B5EF4-FFF2-40B4-BE49-F238E27FC236}">
                    <a16:creationId xmlns:a16="http://schemas.microsoft.com/office/drawing/2014/main" id="{51C50594-10E5-486A-B4E4-2FF7F85A7A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1951" y="2698617"/>
                <a:ext cx="3278829" cy="984885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600" dirty="0">
                    <a:latin typeface="Proxima Nova" panose="02000506030000020004"/>
                  </a:rPr>
                  <a:t>AR can be experienced on Smart Phones &amp; Tablets to wearable headsets like the Microsoft HoloLens.</a:t>
                </a:r>
              </a:p>
            </p:txBody>
          </p:sp>
        </p:grp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77A991FF-E37C-2246-8FC4-B7E3CD041A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2564" y="1513337"/>
              <a:ext cx="360999" cy="617982"/>
            </a:xfrm>
            <a:custGeom>
              <a:avLst/>
              <a:gdLst>
                <a:gd name="T0" fmla="*/ 43 w 50"/>
                <a:gd name="T1" fmla="*/ 0 h 87"/>
                <a:gd name="T2" fmla="*/ 6 w 50"/>
                <a:gd name="T3" fmla="*/ 0 h 87"/>
                <a:gd name="T4" fmla="*/ 0 w 50"/>
                <a:gd name="T5" fmla="*/ 6 h 87"/>
                <a:gd name="T6" fmla="*/ 0 w 50"/>
                <a:gd name="T7" fmla="*/ 81 h 87"/>
                <a:gd name="T8" fmla="*/ 6 w 50"/>
                <a:gd name="T9" fmla="*/ 87 h 87"/>
                <a:gd name="T10" fmla="*/ 43 w 50"/>
                <a:gd name="T11" fmla="*/ 87 h 87"/>
                <a:gd name="T12" fmla="*/ 50 w 50"/>
                <a:gd name="T13" fmla="*/ 81 h 87"/>
                <a:gd name="T14" fmla="*/ 50 w 50"/>
                <a:gd name="T15" fmla="*/ 6 h 87"/>
                <a:gd name="T16" fmla="*/ 43 w 50"/>
                <a:gd name="T17" fmla="*/ 0 h 87"/>
                <a:gd name="T18" fmla="*/ 16 w 50"/>
                <a:gd name="T19" fmla="*/ 3 h 87"/>
                <a:gd name="T20" fmla="*/ 34 w 50"/>
                <a:gd name="T21" fmla="*/ 3 h 87"/>
                <a:gd name="T22" fmla="*/ 35 w 50"/>
                <a:gd name="T23" fmla="*/ 5 h 87"/>
                <a:gd name="T24" fmla="*/ 34 w 50"/>
                <a:gd name="T25" fmla="*/ 7 h 87"/>
                <a:gd name="T26" fmla="*/ 16 w 50"/>
                <a:gd name="T27" fmla="*/ 7 h 87"/>
                <a:gd name="T28" fmla="*/ 15 w 50"/>
                <a:gd name="T29" fmla="*/ 5 h 87"/>
                <a:gd name="T30" fmla="*/ 16 w 50"/>
                <a:gd name="T31" fmla="*/ 3 h 87"/>
                <a:gd name="T32" fmla="*/ 25 w 50"/>
                <a:gd name="T33" fmla="*/ 81 h 87"/>
                <a:gd name="T34" fmla="*/ 21 w 50"/>
                <a:gd name="T35" fmla="*/ 77 h 87"/>
                <a:gd name="T36" fmla="*/ 25 w 50"/>
                <a:gd name="T37" fmla="*/ 73 h 87"/>
                <a:gd name="T38" fmla="*/ 29 w 50"/>
                <a:gd name="T39" fmla="*/ 77 h 87"/>
                <a:gd name="T40" fmla="*/ 25 w 50"/>
                <a:gd name="T41" fmla="*/ 81 h 87"/>
                <a:gd name="T42" fmla="*/ 45 w 50"/>
                <a:gd name="T43" fmla="*/ 67 h 87"/>
                <a:gd name="T44" fmla="*/ 5 w 50"/>
                <a:gd name="T45" fmla="*/ 67 h 87"/>
                <a:gd name="T46" fmla="*/ 5 w 50"/>
                <a:gd name="T47" fmla="*/ 10 h 87"/>
                <a:gd name="T48" fmla="*/ 45 w 50"/>
                <a:gd name="T49" fmla="*/ 10 h 87"/>
                <a:gd name="T50" fmla="*/ 45 w 50"/>
                <a:gd name="T51" fmla="*/ 67 h 87"/>
                <a:gd name="T52" fmla="*/ 45 w 50"/>
                <a:gd name="T53" fmla="*/ 67 h 87"/>
                <a:gd name="T54" fmla="*/ 45 w 50"/>
                <a:gd name="T55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87">
                  <a:moveTo>
                    <a:pt x="4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4"/>
                    <a:pt x="3" y="87"/>
                    <a:pt x="6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7" y="87"/>
                    <a:pt x="50" y="84"/>
                    <a:pt x="50" y="81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2"/>
                    <a:pt x="47" y="0"/>
                    <a:pt x="43" y="0"/>
                  </a:cubicBezTo>
                  <a:close/>
                  <a:moveTo>
                    <a:pt x="16" y="3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5" y="4"/>
                    <a:pt x="35" y="5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5" y="4"/>
                    <a:pt x="15" y="3"/>
                    <a:pt x="16" y="3"/>
                  </a:cubicBezTo>
                  <a:close/>
                  <a:moveTo>
                    <a:pt x="25" y="81"/>
                  </a:moveTo>
                  <a:cubicBezTo>
                    <a:pt x="23" y="81"/>
                    <a:pt x="21" y="79"/>
                    <a:pt x="21" y="77"/>
                  </a:cubicBezTo>
                  <a:cubicBezTo>
                    <a:pt x="21" y="75"/>
                    <a:pt x="23" y="73"/>
                    <a:pt x="25" y="73"/>
                  </a:cubicBezTo>
                  <a:cubicBezTo>
                    <a:pt x="27" y="73"/>
                    <a:pt x="29" y="75"/>
                    <a:pt x="29" y="77"/>
                  </a:cubicBezTo>
                  <a:cubicBezTo>
                    <a:pt x="29" y="79"/>
                    <a:pt x="27" y="81"/>
                    <a:pt x="25" y="81"/>
                  </a:cubicBezTo>
                  <a:close/>
                  <a:moveTo>
                    <a:pt x="45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5" y="10"/>
                    <a:pt x="45" y="10"/>
                    <a:pt x="45" y="10"/>
                  </a:cubicBezTo>
                  <a:lnTo>
                    <a:pt x="45" y="67"/>
                  </a:lnTo>
                  <a:close/>
                  <a:moveTo>
                    <a:pt x="45" y="67"/>
                  </a:moveTo>
                  <a:cubicBezTo>
                    <a:pt x="45" y="67"/>
                    <a:pt x="45" y="67"/>
                    <a:pt x="45" y="67"/>
                  </a:cubicBezTo>
                </a:path>
              </a:pathLst>
            </a:custGeom>
            <a:solidFill>
              <a:srgbClr val="3F77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4D3670-C283-4C51-942B-CFCE61E1CC2B}"/>
              </a:ext>
            </a:extLst>
          </p:cNvPr>
          <p:cNvGrpSpPr/>
          <p:nvPr/>
        </p:nvGrpSpPr>
        <p:grpSpPr>
          <a:xfrm>
            <a:off x="1500971" y="1220186"/>
            <a:ext cx="3758709" cy="4771039"/>
            <a:chOff x="1500971" y="1220186"/>
            <a:chExt cx="3758709" cy="477103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BAA1E5C-59CA-A448-BEB9-6541896D227C}"/>
                </a:ext>
              </a:extLst>
            </p:cNvPr>
            <p:cNvGrpSpPr/>
            <p:nvPr/>
          </p:nvGrpSpPr>
          <p:grpSpPr>
            <a:xfrm>
              <a:off x="1500971" y="1220186"/>
              <a:ext cx="3758709" cy="2565042"/>
              <a:chOff x="1503788" y="1220186"/>
              <a:chExt cx="3758709" cy="256504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FB9C958-F316-8243-B673-2944AE6490D1}"/>
                  </a:ext>
                </a:extLst>
              </p:cNvPr>
              <p:cNvGrpSpPr/>
              <p:nvPr/>
            </p:nvGrpSpPr>
            <p:grpSpPr>
              <a:xfrm>
                <a:off x="1503788" y="1220186"/>
                <a:ext cx="3758709" cy="2565042"/>
                <a:chOff x="517362" y="1335075"/>
                <a:chExt cx="3758709" cy="2565042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FB3587E-5EC3-2B43-B372-5707B351B578}"/>
                    </a:ext>
                  </a:extLst>
                </p:cNvPr>
                <p:cNvSpPr/>
                <p:nvPr/>
              </p:nvSpPr>
              <p:spPr>
                <a:xfrm>
                  <a:off x="517362" y="2125758"/>
                  <a:ext cx="3758709" cy="1774359"/>
                </a:xfrm>
                <a:prstGeom prst="rect">
                  <a:avLst/>
                </a:prstGeom>
                <a:solidFill>
                  <a:srgbClr val="6499BD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DIN Alternate"/>
                    <a:ea typeface="DIN Alternate"/>
                    <a:cs typeface="DIN Alternate"/>
                    <a:sym typeface="DIN Alternate"/>
                  </a:endParaRPr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06279B3D-D578-4F8D-94E1-AA6C42AA3CAC}"/>
                    </a:ext>
                  </a:extLst>
                </p:cNvPr>
                <p:cNvSpPr/>
                <p:nvPr/>
              </p:nvSpPr>
              <p:spPr>
                <a:xfrm>
                  <a:off x="1710700" y="1335075"/>
                  <a:ext cx="1207472" cy="12042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6499B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/>
                </a:p>
              </p:txBody>
            </p:sp>
            <p:sp>
              <p:nvSpPr>
                <p:cNvPr id="81" name="Inhaltsplatzhalter 4">
                  <a:extLst>
                    <a:ext uri="{FF2B5EF4-FFF2-40B4-BE49-F238E27FC236}">
                      <a16:creationId xmlns:a16="http://schemas.microsoft.com/office/drawing/2014/main" id="{29A4DB65-1F24-40F1-9224-8631162452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5021" y="2634132"/>
                  <a:ext cx="3278829" cy="984885"/>
                </a:xfrm>
                <a:prstGeom prst="rect">
                  <a:avLst/>
                </a:prstGeom>
              </p:spPr>
              <p:txBody>
                <a:bodyPr wrap="square" lIns="0" tIns="0" rIns="0" bIns="0" anchor="t">
                  <a:spAutoFit/>
                </a:bodyPr>
                <a:lstStyle>
                  <a:lvl1pPr marL="272967" indent="-272967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Wingdings" panose="05000000000000000000" pitchFamily="2" charset="2"/>
                    <a:buChar char="§"/>
                    <a:defRPr sz="23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807798" indent="-272967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20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1080764" indent="-177748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19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436256" indent="-177748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16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793335" indent="-179335" algn="l" defTabSz="914127" rtl="0" eaLnBrk="1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Symbol" panose="05050102010706020507" pitchFamily="18" charset="2"/>
                    <a:buChar char="-"/>
                    <a:defRPr sz="1600" kern="120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513847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0910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7972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5034" indent="-228532" algn="l" defTabSz="914127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sz="1600" dirty="0">
                      <a:latin typeface="Proxima Nova" panose="02000506030000020004"/>
                    </a:rPr>
                    <a:t>Overlays digital information including schematics, instructions, annotations, and performance and condition status on physical assets.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E55E31A-5A31-8A47-8F00-3787602F0BD2}"/>
                  </a:ext>
                </a:extLst>
              </p:cNvPr>
              <p:cNvGrpSpPr/>
              <p:nvPr/>
            </p:nvGrpSpPr>
            <p:grpSpPr>
              <a:xfrm>
                <a:off x="3000496" y="1519924"/>
                <a:ext cx="600729" cy="603977"/>
                <a:chOff x="-674688" y="3459163"/>
                <a:chExt cx="881063" cy="885826"/>
              </a:xfrm>
              <a:solidFill>
                <a:srgbClr val="6499BD"/>
              </a:solidFill>
            </p:grpSpPr>
            <p:sp>
              <p:nvSpPr>
                <p:cNvPr id="89" name="Freeform 14">
                  <a:extLst>
                    <a:ext uri="{FF2B5EF4-FFF2-40B4-BE49-F238E27FC236}">
                      <a16:creationId xmlns:a16="http://schemas.microsoft.com/office/drawing/2014/main" id="{0EFF7EF3-3A9D-694A-A47B-F719C3B337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512763" y="3459163"/>
                  <a:ext cx="719138" cy="623888"/>
                </a:xfrm>
                <a:custGeom>
                  <a:avLst/>
                  <a:gdLst>
                    <a:gd name="T0" fmla="*/ 3396 w 4899"/>
                    <a:gd name="T1" fmla="*/ 2939 h 4242"/>
                    <a:gd name="T2" fmla="*/ 3778 w 4899"/>
                    <a:gd name="T3" fmla="*/ 2739 h 4242"/>
                    <a:gd name="T4" fmla="*/ 3778 w 4899"/>
                    <a:gd name="T5" fmla="*/ 2563 h 4242"/>
                    <a:gd name="T6" fmla="*/ 3396 w 4899"/>
                    <a:gd name="T7" fmla="*/ 2363 h 4242"/>
                    <a:gd name="T8" fmla="*/ 3922 w 4899"/>
                    <a:gd name="T9" fmla="*/ 2255 h 4242"/>
                    <a:gd name="T10" fmla="*/ 4623 w 4899"/>
                    <a:gd name="T11" fmla="*/ 1706 h 4242"/>
                    <a:gd name="T12" fmla="*/ 4899 w 4899"/>
                    <a:gd name="T13" fmla="*/ 1430 h 4242"/>
                    <a:gd name="T14" fmla="*/ 4623 w 4899"/>
                    <a:gd name="T15" fmla="*/ 1154 h 4242"/>
                    <a:gd name="T16" fmla="*/ 4347 w 4899"/>
                    <a:gd name="T17" fmla="*/ 1430 h 4242"/>
                    <a:gd name="T18" fmla="*/ 3798 w 4899"/>
                    <a:gd name="T19" fmla="*/ 2131 h 4242"/>
                    <a:gd name="T20" fmla="*/ 3396 w 4899"/>
                    <a:gd name="T21" fmla="*/ 2188 h 4242"/>
                    <a:gd name="T22" fmla="*/ 2932 w 4899"/>
                    <a:gd name="T23" fmla="*/ 1530 h 4242"/>
                    <a:gd name="T24" fmla="*/ 2738 w 4899"/>
                    <a:gd name="T25" fmla="*/ 752 h 4242"/>
                    <a:gd name="T26" fmla="*/ 2650 w 4899"/>
                    <a:gd name="T27" fmla="*/ 215 h 4242"/>
                    <a:gd name="T28" fmla="*/ 2563 w 4899"/>
                    <a:gd name="T29" fmla="*/ 752 h 4242"/>
                    <a:gd name="T30" fmla="*/ 2363 w 4899"/>
                    <a:gd name="T31" fmla="*/ 1530 h 4242"/>
                    <a:gd name="T32" fmla="*/ 2275 w 4899"/>
                    <a:gd name="T33" fmla="*/ 1060 h 4242"/>
                    <a:gd name="T34" fmla="*/ 2187 w 4899"/>
                    <a:gd name="T35" fmla="*/ 1530 h 4242"/>
                    <a:gd name="T36" fmla="*/ 1987 w 4899"/>
                    <a:gd name="T37" fmla="*/ 115 h 4242"/>
                    <a:gd name="T38" fmla="*/ 1811 w 4899"/>
                    <a:gd name="T39" fmla="*/ 115 h 4242"/>
                    <a:gd name="T40" fmla="*/ 1611 w 4899"/>
                    <a:gd name="T41" fmla="*/ 1530 h 4242"/>
                    <a:gd name="T42" fmla="*/ 1523 w 4899"/>
                    <a:gd name="T43" fmla="*/ 1060 h 4242"/>
                    <a:gd name="T44" fmla="*/ 1435 w 4899"/>
                    <a:gd name="T45" fmla="*/ 1530 h 4242"/>
                    <a:gd name="T46" fmla="*/ 1235 w 4899"/>
                    <a:gd name="T47" fmla="*/ 1265 h 4242"/>
                    <a:gd name="T48" fmla="*/ 549 w 4899"/>
                    <a:gd name="T49" fmla="*/ 425 h 4242"/>
                    <a:gd name="T50" fmla="*/ 107 w 4899"/>
                    <a:gd name="T51" fmla="*/ 108 h 4242"/>
                    <a:gd name="T52" fmla="*/ 302 w 4899"/>
                    <a:gd name="T53" fmla="*/ 578 h 4242"/>
                    <a:gd name="T54" fmla="*/ 1003 w 4899"/>
                    <a:gd name="T55" fmla="*/ 1128 h 4242"/>
                    <a:gd name="T56" fmla="*/ 1060 w 4899"/>
                    <a:gd name="T57" fmla="*/ 1530 h 4242"/>
                    <a:gd name="T58" fmla="*/ 750 w 4899"/>
                    <a:gd name="T59" fmla="*/ 1545 h 4242"/>
                    <a:gd name="T60" fmla="*/ 794 w 4899"/>
                    <a:gd name="T61" fmla="*/ 1715 h 4242"/>
                    <a:gd name="T62" fmla="*/ 2932 w 4899"/>
                    <a:gd name="T63" fmla="*/ 1706 h 4242"/>
                    <a:gd name="T64" fmla="*/ 3220 w 4899"/>
                    <a:gd name="T65" fmla="*/ 4060 h 4242"/>
                    <a:gd name="T66" fmla="*/ 3274 w 4899"/>
                    <a:gd name="T67" fmla="*/ 4239 h 4242"/>
                    <a:gd name="T68" fmla="*/ 3381 w 4899"/>
                    <a:gd name="T69" fmla="*/ 4176 h 4242"/>
                    <a:gd name="T70" fmla="*/ 3396 w 4899"/>
                    <a:gd name="T71" fmla="*/ 3866 h 4242"/>
                    <a:gd name="T72" fmla="*/ 4435 w 4899"/>
                    <a:gd name="T73" fmla="*/ 4054 h 4242"/>
                    <a:gd name="T74" fmla="*/ 4435 w 4899"/>
                    <a:gd name="T75" fmla="*/ 3503 h 4242"/>
                    <a:gd name="T76" fmla="*/ 3396 w 4899"/>
                    <a:gd name="T77" fmla="*/ 3691 h 4242"/>
                    <a:gd name="T78" fmla="*/ 3778 w 4899"/>
                    <a:gd name="T79" fmla="*/ 3491 h 4242"/>
                    <a:gd name="T80" fmla="*/ 3778 w 4899"/>
                    <a:gd name="T81" fmla="*/ 3315 h 4242"/>
                    <a:gd name="T82" fmla="*/ 3396 w 4899"/>
                    <a:gd name="T83" fmla="*/ 3115 h 4242"/>
                    <a:gd name="T84" fmla="*/ 4899 w 4899"/>
                    <a:gd name="T85" fmla="*/ 3027 h 4242"/>
                    <a:gd name="T86" fmla="*/ 4553 w 4899"/>
                    <a:gd name="T87" fmla="*/ 1359 h 4242"/>
                    <a:gd name="T88" fmla="*/ 4694 w 4899"/>
                    <a:gd name="T89" fmla="*/ 1359 h 4242"/>
                    <a:gd name="T90" fmla="*/ 4694 w 4899"/>
                    <a:gd name="T91" fmla="*/ 1501 h 4242"/>
                    <a:gd name="T92" fmla="*/ 4553 w 4899"/>
                    <a:gd name="T93" fmla="*/ 1501 h 4242"/>
                    <a:gd name="T94" fmla="*/ 4553 w 4899"/>
                    <a:gd name="T95" fmla="*/ 1359 h 4242"/>
                    <a:gd name="T96" fmla="*/ 231 w 4899"/>
                    <a:gd name="T97" fmla="*/ 373 h 4242"/>
                    <a:gd name="T98" fmla="*/ 302 w 4899"/>
                    <a:gd name="T99" fmla="*/ 203 h 4242"/>
                    <a:gd name="T100" fmla="*/ 373 w 4899"/>
                    <a:gd name="T101" fmla="*/ 373 h 4242"/>
                    <a:gd name="T102" fmla="*/ 2551 w 4899"/>
                    <a:gd name="T103" fmla="*/ 491 h 4242"/>
                    <a:gd name="T104" fmla="*/ 2750 w 4899"/>
                    <a:gd name="T105" fmla="*/ 491 h 4242"/>
                    <a:gd name="T106" fmla="*/ 4435 w 4899"/>
                    <a:gd name="T107" fmla="*/ 3679 h 4242"/>
                    <a:gd name="T108" fmla="*/ 4435 w 4899"/>
                    <a:gd name="T109" fmla="*/ 3878 h 4242"/>
                    <a:gd name="T110" fmla="*/ 4435 w 4899"/>
                    <a:gd name="T111" fmla="*/ 3679 h 4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899" h="4242">
                      <a:moveTo>
                        <a:pt x="4811" y="2939"/>
                      </a:moveTo>
                      <a:cubicBezTo>
                        <a:pt x="3396" y="2939"/>
                        <a:pt x="3396" y="2939"/>
                        <a:pt x="3396" y="2939"/>
                      </a:cubicBezTo>
                      <a:cubicBezTo>
                        <a:pt x="3396" y="2739"/>
                        <a:pt x="3396" y="2739"/>
                        <a:pt x="3396" y="2739"/>
                      </a:cubicBezTo>
                      <a:cubicBezTo>
                        <a:pt x="3778" y="2739"/>
                        <a:pt x="3778" y="2739"/>
                        <a:pt x="3778" y="2739"/>
                      </a:cubicBezTo>
                      <a:cubicBezTo>
                        <a:pt x="3826" y="2739"/>
                        <a:pt x="3866" y="2700"/>
                        <a:pt x="3866" y="2651"/>
                      </a:cubicBezTo>
                      <a:cubicBezTo>
                        <a:pt x="3866" y="2603"/>
                        <a:pt x="3826" y="2563"/>
                        <a:pt x="3778" y="2563"/>
                      </a:cubicBezTo>
                      <a:cubicBezTo>
                        <a:pt x="3396" y="2563"/>
                        <a:pt x="3396" y="2563"/>
                        <a:pt x="3396" y="2563"/>
                      </a:cubicBezTo>
                      <a:cubicBezTo>
                        <a:pt x="3396" y="2363"/>
                        <a:pt x="3396" y="2363"/>
                        <a:pt x="3396" y="2363"/>
                      </a:cubicBezTo>
                      <a:cubicBezTo>
                        <a:pt x="3661" y="2363"/>
                        <a:pt x="3661" y="2363"/>
                        <a:pt x="3661" y="2363"/>
                      </a:cubicBezTo>
                      <a:cubicBezTo>
                        <a:pt x="3760" y="2363"/>
                        <a:pt x="3853" y="2325"/>
                        <a:pt x="3922" y="2255"/>
                      </a:cubicBezTo>
                      <a:cubicBezTo>
                        <a:pt x="4500" y="1677"/>
                        <a:pt x="4500" y="1677"/>
                        <a:pt x="4500" y="1677"/>
                      </a:cubicBezTo>
                      <a:cubicBezTo>
                        <a:pt x="4538" y="1696"/>
                        <a:pt x="4580" y="1706"/>
                        <a:pt x="4623" y="1706"/>
                      </a:cubicBezTo>
                      <a:cubicBezTo>
                        <a:pt x="4697" y="1706"/>
                        <a:pt x="4766" y="1677"/>
                        <a:pt x="4818" y="1625"/>
                      </a:cubicBezTo>
                      <a:cubicBezTo>
                        <a:pt x="4870" y="1573"/>
                        <a:pt x="4899" y="1504"/>
                        <a:pt x="4899" y="1430"/>
                      </a:cubicBezTo>
                      <a:cubicBezTo>
                        <a:pt x="4899" y="1356"/>
                        <a:pt x="4870" y="1287"/>
                        <a:pt x="4818" y="1235"/>
                      </a:cubicBezTo>
                      <a:cubicBezTo>
                        <a:pt x="4766" y="1183"/>
                        <a:pt x="4697" y="1154"/>
                        <a:pt x="4623" y="1154"/>
                      </a:cubicBezTo>
                      <a:cubicBezTo>
                        <a:pt x="4550" y="1154"/>
                        <a:pt x="4480" y="1183"/>
                        <a:pt x="4428" y="1235"/>
                      </a:cubicBezTo>
                      <a:cubicBezTo>
                        <a:pt x="4376" y="1287"/>
                        <a:pt x="4347" y="1356"/>
                        <a:pt x="4347" y="1430"/>
                      </a:cubicBezTo>
                      <a:cubicBezTo>
                        <a:pt x="4347" y="1473"/>
                        <a:pt x="4357" y="1515"/>
                        <a:pt x="4376" y="1553"/>
                      </a:cubicBezTo>
                      <a:cubicBezTo>
                        <a:pt x="3798" y="2131"/>
                        <a:pt x="3798" y="2131"/>
                        <a:pt x="3798" y="2131"/>
                      </a:cubicBezTo>
                      <a:cubicBezTo>
                        <a:pt x="3762" y="2167"/>
                        <a:pt x="3713" y="2188"/>
                        <a:pt x="3661" y="2188"/>
                      </a:cubicBezTo>
                      <a:cubicBezTo>
                        <a:pt x="3396" y="2188"/>
                        <a:pt x="3396" y="2188"/>
                        <a:pt x="3396" y="2188"/>
                      </a:cubicBezTo>
                      <a:cubicBezTo>
                        <a:pt x="3396" y="1994"/>
                        <a:pt x="3396" y="1994"/>
                        <a:pt x="3396" y="1994"/>
                      </a:cubicBezTo>
                      <a:cubicBezTo>
                        <a:pt x="3396" y="1738"/>
                        <a:pt x="3188" y="1530"/>
                        <a:pt x="2932" y="1530"/>
                      </a:cubicBezTo>
                      <a:cubicBezTo>
                        <a:pt x="2738" y="1530"/>
                        <a:pt x="2738" y="1530"/>
                        <a:pt x="2738" y="1530"/>
                      </a:cubicBezTo>
                      <a:cubicBezTo>
                        <a:pt x="2738" y="752"/>
                        <a:pt x="2738" y="752"/>
                        <a:pt x="2738" y="752"/>
                      </a:cubicBezTo>
                      <a:cubicBezTo>
                        <a:pt x="2847" y="715"/>
                        <a:pt x="2926" y="612"/>
                        <a:pt x="2926" y="491"/>
                      </a:cubicBezTo>
                      <a:cubicBezTo>
                        <a:pt x="2926" y="339"/>
                        <a:pt x="2803" y="215"/>
                        <a:pt x="2650" y="215"/>
                      </a:cubicBezTo>
                      <a:cubicBezTo>
                        <a:pt x="2498" y="215"/>
                        <a:pt x="2375" y="339"/>
                        <a:pt x="2375" y="491"/>
                      </a:cubicBezTo>
                      <a:cubicBezTo>
                        <a:pt x="2375" y="612"/>
                        <a:pt x="2454" y="715"/>
                        <a:pt x="2563" y="752"/>
                      </a:cubicBezTo>
                      <a:cubicBezTo>
                        <a:pt x="2563" y="1530"/>
                        <a:pt x="2563" y="1530"/>
                        <a:pt x="2563" y="1530"/>
                      </a:cubicBezTo>
                      <a:cubicBezTo>
                        <a:pt x="2363" y="1530"/>
                        <a:pt x="2363" y="1530"/>
                        <a:pt x="2363" y="1530"/>
                      </a:cubicBezTo>
                      <a:cubicBezTo>
                        <a:pt x="2363" y="1148"/>
                        <a:pt x="2363" y="1148"/>
                        <a:pt x="2363" y="1148"/>
                      </a:cubicBezTo>
                      <a:cubicBezTo>
                        <a:pt x="2363" y="1100"/>
                        <a:pt x="2323" y="1060"/>
                        <a:pt x="2275" y="1060"/>
                      </a:cubicBezTo>
                      <a:cubicBezTo>
                        <a:pt x="2226" y="1060"/>
                        <a:pt x="2187" y="1100"/>
                        <a:pt x="2187" y="1148"/>
                      </a:cubicBezTo>
                      <a:cubicBezTo>
                        <a:pt x="2187" y="1530"/>
                        <a:pt x="2187" y="1530"/>
                        <a:pt x="2187" y="1530"/>
                      </a:cubicBezTo>
                      <a:cubicBezTo>
                        <a:pt x="1987" y="1530"/>
                        <a:pt x="1987" y="1530"/>
                        <a:pt x="1987" y="1530"/>
                      </a:cubicBezTo>
                      <a:cubicBezTo>
                        <a:pt x="1987" y="115"/>
                        <a:pt x="1987" y="115"/>
                        <a:pt x="1987" y="115"/>
                      </a:cubicBezTo>
                      <a:cubicBezTo>
                        <a:pt x="1987" y="66"/>
                        <a:pt x="1948" y="27"/>
                        <a:pt x="1899" y="27"/>
                      </a:cubicBezTo>
                      <a:cubicBezTo>
                        <a:pt x="1850" y="27"/>
                        <a:pt x="1811" y="66"/>
                        <a:pt x="1811" y="115"/>
                      </a:cubicBezTo>
                      <a:cubicBezTo>
                        <a:pt x="1811" y="1530"/>
                        <a:pt x="1811" y="1530"/>
                        <a:pt x="1811" y="1530"/>
                      </a:cubicBezTo>
                      <a:cubicBezTo>
                        <a:pt x="1611" y="1530"/>
                        <a:pt x="1611" y="1530"/>
                        <a:pt x="1611" y="1530"/>
                      </a:cubicBezTo>
                      <a:cubicBezTo>
                        <a:pt x="1611" y="1148"/>
                        <a:pt x="1611" y="1148"/>
                        <a:pt x="1611" y="1148"/>
                      </a:cubicBezTo>
                      <a:cubicBezTo>
                        <a:pt x="1611" y="1100"/>
                        <a:pt x="1572" y="1060"/>
                        <a:pt x="1523" y="1060"/>
                      </a:cubicBezTo>
                      <a:cubicBezTo>
                        <a:pt x="1475" y="1060"/>
                        <a:pt x="1435" y="1100"/>
                        <a:pt x="1435" y="1148"/>
                      </a:cubicBezTo>
                      <a:cubicBezTo>
                        <a:pt x="1435" y="1530"/>
                        <a:pt x="1435" y="1530"/>
                        <a:pt x="1435" y="1530"/>
                      </a:cubicBezTo>
                      <a:cubicBezTo>
                        <a:pt x="1235" y="1530"/>
                        <a:pt x="1235" y="1530"/>
                        <a:pt x="1235" y="1530"/>
                      </a:cubicBezTo>
                      <a:cubicBezTo>
                        <a:pt x="1235" y="1265"/>
                        <a:pt x="1235" y="1265"/>
                        <a:pt x="1235" y="1265"/>
                      </a:cubicBezTo>
                      <a:cubicBezTo>
                        <a:pt x="1235" y="1166"/>
                        <a:pt x="1197" y="1073"/>
                        <a:pt x="1127" y="1004"/>
                      </a:cubicBezTo>
                      <a:cubicBezTo>
                        <a:pt x="549" y="425"/>
                        <a:pt x="549" y="425"/>
                        <a:pt x="549" y="425"/>
                      </a:cubicBezTo>
                      <a:cubicBezTo>
                        <a:pt x="600" y="322"/>
                        <a:pt x="583" y="194"/>
                        <a:pt x="497" y="108"/>
                      </a:cubicBezTo>
                      <a:cubicBezTo>
                        <a:pt x="390" y="0"/>
                        <a:pt x="215" y="0"/>
                        <a:pt x="107" y="108"/>
                      </a:cubicBezTo>
                      <a:cubicBezTo>
                        <a:pt x="0" y="215"/>
                        <a:pt x="0" y="390"/>
                        <a:pt x="107" y="498"/>
                      </a:cubicBezTo>
                      <a:cubicBezTo>
                        <a:pt x="161" y="552"/>
                        <a:pt x="231" y="578"/>
                        <a:pt x="302" y="578"/>
                      </a:cubicBezTo>
                      <a:cubicBezTo>
                        <a:pt x="344" y="578"/>
                        <a:pt x="386" y="569"/>
                        <a:pt x="425" y="550"/>
                      </a:cubicBezTo>
                      <a:cubicBezTo>
                        <a:pt x="1003" y="1128"/>
                        <a:pt x="1003" y="1128"/>
                        <a:pt x="1003" y="1128"/>
                      </a:cubicBezTo>
                      <a:cubicBezTo>
                        <a:pt x="1039" y="1164"/>
                        <a:pt x="1060" y="1213"/>
                        <a:pt x="1060" y="1265"/>
                      </a:cubicBezTo>
                      <a:cubicBezTo>
                        <a:pt x="1060" y="1530"/>
                        <a:pt x="1060" y="1530"/>
                        <a:pt x="1060" y="1530"/>
                      </a:cubicBezTo>
                      <a:cubicBezTo>
                        <a:pt x="866" y="1530"/>
                        <a:pt x="866" y="1530"/>
                        <a:pt x="866" y="1530"/>
                      </a:cubicBezTo>
                      <a:cubicBezTo>
                        <a:pt x="826" y="1530"/>
                        <a:pt x="787" y="1535"/>
                        <a:pt x="750" y="1545"/>
                      </a:cubicBezTo>
                      <a:cubicBezTo>
                        <a:pt x="703" y="1557"/>
                        <a:pt x="675" y="1605"/>
                        <a:pt x="687" y="1652"/>
                      </a:cubicBezTo>
                      <a:cubicBezTo>
                        <a:pt x="699" y="1699"/>
                        <a:pt x="747" y="1727"/>
                        <a:pt x="794" y="1715"/>
                      </a:cubicBezTo>
                      <a:cubicBezTo>
                        <a:pt x="817" y="1709"/>
                        <a:pt x="841" y="1706"/>
                        <a:pt x="866" y="1706"/>
                      </a:cubicBezTo>
                      <a:cubicBezTo>
                        <a:pt x="2932" y="1706"/>
                        <a:pt x="2932" y="1706"/>
                        <a:pt x="2932" y="1706"/>
                      </a:cubicBezTo>
                      <a:cubicBezTo>
                        <a:pt x="3091" y="1706"/>
                        <a:pt x="3220" y="1835"/>
                        <a:pt x="3220" y="1994"/>
                      </a:cubicBezTo>
                      <a:cubicBezTo>
                        <a:pt x="3220" y="4060"/>
                        <a:pt x="3220" y="4060"/>
                        <a:pt x="3220" y="4060"/>
                      </a:cubicBezTo>
                      <a:cubicBezTo>
                        <a:pt x="3220" y="4085"/>
                        <a:pt x="3217" y="4109"/>
                        <a:pt x="3211" y="4132"/>
                      </a:cubicBezTo>
                      <a:cubicBezTo>
                        <a:pt x="3199" y="4179"/>
                        <a:pt x="3227" y="4227"/>
                        <a:pt x="3274" y="4239"/>
                      </a:cubicBezTo>
                      <a:cubicBezTo>
                        <a:pt x="3282" y="4241"/>
                        <a:pt x="3289" y="4242"/>
                        <a:pt x="3296" y="4242"/>
                      </a:cubicBezTo>
                      <a:cubicBezTo>
                        <a:pt x="3335" y="4242"/>
                        <a:pt x="3371" y="4216"/>
                        <a:pt x="3381" y="4176"/>
                      </a:cubicBezTo>
                      <a:cubicBezTo>
                        <a:pt x="3391" y="4138"/>
                        <a:pt x="3396" y="4099"/>
                        <a:pt x="3396" y="4060"/>
                      </a:cubicBezTo>
                      <a:cubicBezTo>
                        <a:pt x="3396" y="3866"/>
                        <a:pt x="3396" y="3866"/>
                        <a:pt x="3396" y="3866"/>
                      </a:cubicBezTo>
                      <a:cubicBezTo>
                        <a:pt x="4174" y="3866"/>
                        <a:pt x="4174" y="3866"/>
                        <a:pt x="4174" y="3866"/>
                      </a:cubicBezTo>
                      <a:cubicBezTo>
                        <a:pt x="4211" y="3975"/>
                        <a:pt x="4314" y="4054"/>
                        <a:pt x="4435" y="4054"/>
                      </a:cubicBezTo>
                      <a:cubicBezTo>
                        <a:pt x="4587" y="4054"/>
                        <a:pt x="4711" y="3931"/>
                        <a:pt x="4711" y="3778"/>
                      </a:cubicBezTo>
                      <a:cubicBezTo>
                        <a:pt x="4711" y="3626"/>
                        <a:pt x="4587" y="3503"/>
                        <a:pt x="4435" y="3503"/>
                      </a:cubicBezTo>
                      <a:cubicBezTo>
                        <a:pt x="4314" y="3503"/>
                        <a:pt x="4211" y="3582"/>
                        <a:pt x="4174" y="3691"/>
                      </a:cubicBezTo>
                      <a:cubicBezTo>
                        <a:pt x="3396" y="3691"/>
                        <a:pt x="3396" y="3691"/>
                        <a:pt x="3396" y="3691"/>
                      </a:cubicBezTo>
                      <a:cubicBezTo>
                        <a:pt x="3396" y="3491"/>
                        <a:pt x="3396" y="3491"/>
                        <a:pt x="3396" y="3491"/>
                      </a:cubicBezTo>
                      <a:cubicBezTo>
                        <a:pt x="3778" y="3491"/>
                        <a:pt x="3778" y="3491"/>
                        <a:pt x="3778" y="3491"/>
                      </a:cubicBezTo>
                      <a:cubicBezTo>
                        <a:pt x="3826" y="3491"/>
                        <a:pt x="3866" y="3451"/>
                        <a:pt x="3866" y="3403"/>
                      </a:cubicBezTo>
                      <a:cubicBezTo>
                        <a:pt x="3866" y="3354"/>
                        <a:pt x="3826" y="3315"/>
                        <a:pt x="3778" y="3315"/>
                      </a:cubicBezTo>
                      <a:cubicBezTo>
                        <a:pt x="3396" y="3315"/>
                        <a:pt x="3396" y="3315"/>
                        <a:pt x="3396" y="3315"/>
                      </a:cubicBezTo>
                      <a:cubicBezTo>
                        <a:pt x="3396" y="3115"/>
                        <a:pt x="3396" y="3115"/>
                        <a:pt x="3396" y="3115"/>
                      </a:cubicBezTo>
                      <a:cubicBezTo>
                        <a:pt x="4811" y="3115"/>
                        <a:pt x="4811" y="3115"/>
                        <a:pt x="4811" y="3115"/>
                      </a:cubicBezTo>
                      <a:cubicBezTo>
                        <a:pt x="4860" y="3115"/>
                        <a:pt x="4899" y="3076"/>
                        <a:pt x="4899" y="3027"/>
                      </a:cubicBezTo>
                      <a:cubicBezTo>
                        <a:pt x="4899" y="2978"/>
                        <a:pt x="4860" y="2939"/>
                        <a:pt x="4811" y="2939"/>
                      </a:cubicBezTo>
                      <a:close/>
                      <a:moveTo>
                        <a:pt x="4553" y="1359"/>
                      </a:moveTo>
                      <a:cubicBezTo>
                        <a:pt x="4571" y="1340"/>
                        <a:pt x="4597" y="1330"/>
                        <a:pt x="4623" y="1330"/>
                      </a:cubicBezTo>
                      <a:cubicBezTo>
                        <a:pt x="4650" y="1330"/>
                        <a:pt x="4675" y="1340"/>
                        <a:pt x="4694" y="1359"/>
                      </a:cubicBezTo>
                      <a:cubicBezTo>
                        <a:pt x="4713" y="1378"/>
                        <a:pt x="4723" y="1403"/>
                        <a:pt x="4723" y="1430"/>
                      </a:cubicBezTo>
                      <a:cubicBezTo>
                        <a:pt x="4723" y="1457"/>
                        <a:pt x="4713" y="1482"/>
                        <a:pt x="4694" y="1501"/>
                      </a:cubicBezTo>
                      <a:cubicBezTo>
                        <a:pt x="4675" y="1520"/>
                        <a:pt x="4650" y="1530"/>
                        <a:pt x="4623" y="1530"/>
                      </a:cubicBezTo>
                      <a:cubicBezTo>
                        <a:pt x="4597" y="1530"/>
                        <a:pt x="4571" y="1520"/>
                        <a:pt x="4553" y="1501"/>
                      </a:cubicBezTo>
                      <a:cubicBezTo>
                        <a:pt x="4534" y="1482"/>
                        <a:pt x="4523" y="1457"/>
                        <a:pt x="4523" y="1430"/>
                      </a:cubicBezTo>
                      <a:cubicBezTo>
                        <a:pt x="4523" y="1403"/>
                        <a:pt x="4534" y="1378"/>
                        <a:pt x="4553" y="1359"/>
                      </a:cubicBezTo>
                      <a:close/>
                      <a:moveTo>
                        <a:pt x="373" y="373"/>
                      </a:moveTo>
                      <a:cubicBezTo>
                        <a:pt x="334" y="412"/>
                        <a:pt x="270" y="412"/>
                        <a:pt x="231" y="373"/>
                      </a:cubicBezTo>
                      <a:cubicBezTo>
                        <a:pt x="192" y="334"/>
                        <a:pt x="192" y="271"/>
                        <a:pt x="231" y="232"/>
                      </a:cubicBezTo>
                      <a:cubicBezTo>
                        <a:pt x="251" y="213"/>
                        <a:pt x="276" y="203"/>
                        <a:pt x="302" y="203"/>
                      </a:cubicBezTo>
                      <a:cubicBezTo>
                        <a:pt x="328" y="203"/>
                        <a:pt x="353" y="213"/>
                        <a:pt x="373" y="232"/>
                      </a:cubicBezTo>
                      <a:cubicBezTo>
                        <a:pt x="412" y="271"/>
                        <a:pt x="412" y="335"/>
                        <a:pt x="373" y="373"/>
                      </a:cubicBezTo>
                      <a:close/>
                      <a:moveTo>
                        <a:pt x="2650" y="591"/>
                      </a:moveTo>
                      <a:cubicBezTo>
                        <a:pt x="2595" y="591"/>
                        <a:pt x="2551" y="546"/>
                        <a:pt x="2551" y="491"/>
                      </a:cubicBezTo>
                      <a:cubicBezTo>
                        <a:pt x="2551" y="436"/>
                        <a:pt x="2595" y="391"/>
                        <a:pt x="2650" y="391"/>
                      </a:cubicBezTo>
                      <a:cubicBezTo>
                        <a:pt x="2706" y="391"/>
                        <a:pt x="2750" y="436"/>
                        <a:pt x="2750" y="491"/>
                      </a:cubicBezTo>
                      <a:cubicBezTo>
                        <a:pt x="2750" y="546"/>
                        <a:pt x="2706" y="591"/>
                        <a:pt x="2650" y="591"/>
                      </a:cubicBezTo>
                      <a:close/>
                      <a:moveTo>
                        <a:pt x="4435" y="3679"/>
                      </a:moveTo>
                      <a:cubicBezTo>
                        <a:pt x="4490" y="3679"/>
                        <a:pt x="4535" y="3723"/>
                        <a:pt x="4535" y="3779"/>
                      </a:cubicBezTo>
                      <a:cubicBezTo>
                        <a:pt x="4535" y="3834"/>
                        <a:pt x="4490" y="3878"/>
                        <a:pt x="4435" y="3878"/>
                      </a:cubicBezTo>
                      <a:cubicBezTo>
                        <a:pt x="4380" y="3878"/>
                        <a:pt x="4335" y="3834"/>
                        <a:pt x="4335" y="3779"/>
                      </a:cubicBezTo>
                      <a:cubicBezTo>
                        <a:pt x="4335" y="3723"/>
                        <a:pt x="4380" y="3679"/>
                        <a:pt x="4435" y="36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5">
                  <a:extLst>
                    <a:ext uri="{FF2B5EF4-FFF2-40B4-BE49-F238E27FC236}">
                      <a16:creationId xmlns:a16="http://schemas.microsoft.com/office/drawing/2014/main" id="{AD5ACF25-1A29-E64F-8410-FD701E7AEC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674688" y="3724276"/>
                  <a:ext cx="719138" cy="620713"/>
                </a:xfrm>
                <a:custGeom>
                  <a:avLst/>
                  <a:gdLst>
                    <a:gd name="T0" fmla="*/ 4474 w 4899"/>
                    <a:gd name="T1" fmla="*/ 3701 h 4224"/>
                    <a:gd name="T2" fmla="*/ 3839 w 4899"/>
                    <a:gd name="T3" fmla="*/ 2986 h 4224"/>
                    <a:gd name="T4" fmla="*/ 4033 w 4899"/>
                    <a:gd name="T5" fmla="*/ 2721 h 4224"/>
                    <a:gd name="T6" fmla="*/ 4212 w 4899"/>
                    <a:gd name="T7" fmla="*/ 2599 h 4224"/>
                    <a:gd name="T8" fmla="*/ 4033 w 4899"/>
                    <a:gd name="T9" fmla="*/ 2545 h 4224"/>
                    <a:gd name="T10" fmla="*/ 1679 w 4899"/>
                    <a:gd name="T11" fmla="*/ 2257 h 4224"/>
                    <a:gd name="T12" fmla="*/ 1688 w 4899"/>
                    <a:gd name="T13" fmla="*/ 119 h 4224"/>
                    <a:gd name="T14" fmla="*/ 1518 w 4899"/>
                    <a:gd name="T15" fmla="*/ 75 h 4224"/>
                    <a:gd name="T16" fmla="*/ 1503 w 4899"/>
                    <a:gd name="T17" fmla="*/ 385 h 4224"/>
                    <a:gd name="T18" fmla="*/ 464 w 4899"/>
                    <a:gd name="T19" fmla="*/ 197 h 4224"/>
                    <a:gd name="T20" fmla="*/ 464 w 4899"/>
                    <a:gd name="T21" fmla="*/ 748 h 4224"/>
                    <a:gd name="T22" fmla="*/ 1503 w 4899"/>
                    <a:gd name="T23" fmla="*/ 560 h 4224"/>
                    <a:gd name="T24" fmla="*/ 1121 w 4899"/>
                    <a:gd name="T25" fmla="*/ 760 h 4224"/>
                    <a:gd name="T26" fmla="*/ 1121 w 4899"/>
                    <a:gd name="T27" fmla="*/ 936 h 4224"/>
                    <a:gd name="T28" fmla="*/ 1503 w 4899"/>
                    <a:gd name="T29" fmla="*/ 1136 h 4224"/>
                    <a:gd name="T30" fmla="*/ 0 w 4899"/>
                    <a:gd name="T31" fmla="*/ 1224 h 4224"/>
                    <a:gd name="T32" fmla="*/ 1503 w 4899"/>
                    <a:gd name="T33" fmla="*/ 1312 h 4224"/>
                    <a:gd name="T34" fmla="*/ 1121 w 4899"/>
                    <a:gd name="T35" fmla="*/ 1512 h 4224"/>
                    <a:gd name="T36" fmla="*/ 1121 w 4899"/>
                    <a:gd name="T37" fmla="*/ 1688 h 4224"/>
                    <a:gd name="T38" fmla="*/ 1503 w 4899"/>
                    <a:gd name="T39" fmla="*/ 1888 h 4224"/>
                    <a:gd name="T40" fmla="*/ 977 w 4899"/>
                    <a:gd name="T41" fmla="*/ 1996 h 4224"/>
                    <a:gd name="T42" fmla="*/ 276 w 4899"/>
                    <a:gd name="T43" fmla="*/ 2545 h 4224"/>
                    <a:gd name="T44" fmla="*/ 0 w 4899"/>
                    <a:gd name="T45" fmla="*/ 2821 h 4224"/>
                    <a:gd name="T46" fmla="*/ 276 w 4899"/>
                    <a:gd name="T47" fmla="*/ 3097 h 4224"/>
                    <a:gd name="T48" fmla="*/ 552 w 4899"/>
                    <a:gd name="T49" fmla="*/ 2821 h 4224"/>
                    <a:gd name="T50" fmla="*/ 1101 w 4899"/>
                    <a:gd name="T51" fmla="*/ 2120 h 4224"/>
                    <a:gd name="T52" fmla="*/ 1503 w 4899"/>
                    <a:gd name="T53" fmla="*/ 2063 h 4224"/>
                    <a:gd name="T54" fmla="*/ 1967 w 4899"/>
                    <a:gd name="T55" fmla="*/ 2721 h 4224"/>
                    <a:gd name="T56" fmla="*/ 2161 w 4899"/>
                    <a:gd name="T57" fmla="*/ 3499 h 4224"/>
                    <a:gd name="T58" fmla="*/ 2249 w 4899"/>
                    <a:gd name="T59" fmla="*/ 4036 h 4224"/>
                    <a:gd name="T60" fmla="*/ 2336 w 4899"/>
                    <a:gd name="T61" fmla="*/ 3499 h 4224"/>
                    <a:gd name="T62" fmla="*/ 2536 w 4899"/>
                    <a:gd name="T63" fmla="*/ 2721 h 4224"/>
                    <a:gd name="T64" fmla="*/ 2624 w 4899"/>
                    <a:gd name="T65" fmla="*/ 3191 h 4224"/>
                    <a:gd name="T66" fmla="*/ 2712 w 4899"/>
                    <a:gd name="T67" fmla="*/ 2721 h 4224"/>
                    <a:gd name="T68" fmla="*/ 2912 w 4899"/>
                    <a:gd name="T69" fmla="*/ 4136 h 4224"/>
                    <a:gd name="T70" fmla="*/ 3088 w 4899"/>
                    <a:gd name="T71" fmla="*/ 4136 h 4224"/>
                    <a:gd name="T72" fmla="*/ 3288 w 4899"/>
                    <a:gd name="T73" fmla="*/ 2721 h 4224"/>
                    <a:gd name="T74" fmla="*/ 3376 w 4899"/>
                    <a:gd name="T75" fmla="*/ 3191 h 4224"/>
                    <a:gd name="T76" fmla="*/ 3464 w 4899"/>
                    <a:gd name="T77" fmla="*/ 2721 h 4224"/>
                    <a:gd name="T78" fmla="*/ 3664 w 4899"/>
                    <a:gd name="T79" fmla="*/ 2986 h 4224"/>
                    <a:gd name="T80" fmla="*/ 4350 w 4899"/>
                    <a:gd name="T81" fmla="*/ 3826 h 4224"/>
                    <a:gd name="T82" fmla="*/ 4597 w 4899"/>
                    <a:gd name="T83" fmla="*/ 4224 h 4224"/>
                    <a:gd name="T84" fmla="*/ 4792 w 4899"/>
                    <a:gd name="T85" fmla="*/ 3753 h 4224"/>
                    <a:gd name="T86" fmla="*/ 364 w 4899"/>
                    <a:gd name="T87" fmla="*/ 472 h 4224"/>
                    <a:gd name="T88" fmla="*/ 564 w 4899"/>
                    <a:gd name="T89" fmla="*/ 472 h 4224"/>
                    <a:gd name="T90" fmla="*/ 346 w 4899"/>
                    <a:gd name="T91" fmla="*/ 2892 h 4224"/>
                    <a:gd name="T92" fmla="*/ 205 w 4899"/>
                    <a:gd name="T93" fmla="*/ 2892 h 4224"/>
                    <a:gd name="T94" fmla="*/ 205 w 4899"/>
                    <a:gd name="T95" fmla="*/ 2750 h 4224"/>
                    <a:gd name="T96" fmla="*/ 346 w 4899"/>
                    <a:gd name="T97" fmla="*/ 2750 h 4224"/>
                    <a:gd name="T98" fmla="*/ 346 w 4899"/>
                    <a:gd name="T99" fmla="*/ 2892 h 4224"/>
                    <a:gd name="T100" fmla="*/ 2248 w 4899"/>
                    <a:gd name="T101" fmla="*/ 3860 h 4224"/>
                    <a:gd name="T102" fmla="*/ 2248 w 4899"/>
                    <a:gd name="T103" fmla="*/ 3660 h 4224"/>
                    <a:gd name="T104" fmla="*/ 4668 w 4899"/>
                    <a:gd name="T105" fmla="*/ 4019 h 4224"/>
                    <a:gd name="T106" fmla="*/ 4526 w 4899"/>
                    <a:gd name="T107" fmla="*/ 3878 h 4224"/>
                    <a:gd name="T108" fmla="*/ 4668 w 4899"/>
                    <a:gd name="T109" fmla="*/ 3878 h 4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899" h="4224">
                      <a:moveTo>
                        <a:pt x="4792" y="3753"/>
                      </a:moveTo>
                      <a:cubicBezTo>
                        <a:pt x="4706" y="3667"/>
                        <a:pt x="4578" y="3650"/>
                        <a:pt x="4474" y="3701"/>
                      </a:cubicBezTo>
                      <a:cubicBezTo>
                        <a:pt x="3896" y="3123"/>
                        <a:pt x="3896" y="3123"/>
                        <a:pt x="3896" y="3123"/>
                      </a:cubicBezTo>
                      <a:cubicBezTo>
                        <a:pt x="3860" y="3087"/>
                        <a:pt x="3839" y="3038"/>
                        <a:pt x="3839" y="2986"/>
                      </a:cubicBezTo>
                      <a:cubicBezTo>
                        <a:pt x="3839" y="2721"/>
                        <a:pt x="3839" y="2721"/>
                        <a:pt x="3839" y="2721"/>
                      </a:cubicBezTo>
                      <a:cubicBezTo>
                        <a:pt x="4033" y="2721"/>
                        <a:pt x="4033" y="2721"/>
                        <a:pt x="4033" y="2721"/>
                      </a:cubicBezTo>
                      <a:cubicBezTo>
                        <a:pt x="4073" y="2721"/>
                        <a:pt x="4111" y="2716"/>
                        <a:pt x="4149" y="2706"/>
                      </a:cubicBezTo>
                      <a:cubicBezTo>
                        <a:pt x="4196" y="2694"/>
                        <a:pt x="4224" y="2646"/>
                        <a:pt x="4212" y="2599"/>
                      </a:cubicBezTo>
                      <a:cubicBezTo>
                        <a:pt x="4200" y="2552"/>
                        <a:pt x="4152" y="2524"/>
                        <a:pt x="4105" y="2536"/>
                      </a:cubicBezTo>
                      <a:cubicBezTo>
                        <a:pt x="4082" y="2542"/>
                        <a:pt x="4058" y="2545"/>
                        <a:pt x="4033" y="2545"/>
                      </a:cubicBezTo>
                      <a:cubicBezTo>
                        <a:pt x="1967" y="2545"/>
                        <a:pt x="1967" y="2545"/>
                        <a:pt x="1967" y="2545"/>
                      </a:cubicBezTo>
                      <a:cubicBezTo>
                        <a:pt x="1808" y="2545"/>
                        <a:pt x="1679" y="2416"/>
                        <a:pt x="1679" y="2257"/>
                      </a:cubicBezTo>
                      <a:cubicBezTo>
                        <a:pt x="1679" y="191"/>
                        <a:pt x="1679" y="191"/>
                        <a:pt x="1679" y="191"/>
                      </a:cubicBezTo>
                      <a:cubicBezTo>
                        <a:pt x="1679" y="166"/>
                        <a:pt x="1682" y="142"/>
                        <a:pt x="1688" y="119"/>
                      </a:cubicBezTo>
                      <a:cubicBezTo>
                        <a:pt x="1700" y="72"/>
                        <a:pt x="1672" y="24"/>
                        <a:pt x="1625" y="12"/>
                      </a:cubicBezTo>
                      <a:cubicBezTo>
                        <a:pt x="1578" y="0"/>
                        <a:pt x="1530" y="28"/>
                        <a:pt x="1518" y="75"/>
                      </a:cubicBezTo>
                      <a:cubicBezTo>
                        <a:pt x="1508" y="112"/>
                        <a:pt x="1503" y="151"/>
                        <a:pt x="1503" y="191"/>
                      </a:cubicBezTo>
                      <a:cubicBezTo>
                        <a:pt x="1503" y="385"/>
                        <a:pt x="1503" y="385"/>
                        <a:pt x="1503" y="385"/>
                      </a:cubicBezTo>
                      <a:cubicBezTo>
                        <a:pt x="725" y="385"/>
                        <a:pt x="725" y="385"/>
                        <a:pt x="725" y="385"/>
                      </a:cubicBezTo>
                      <a:cubicBezTo>
                        <a:pt x="688" y="276"/>
                        <a:pt x="585" y="197"/>
                        <a:pt x="464" y="197"/>
                      </a:cubicBezTo>
                      <a:cubicBezTo>
                        <a:pt x="312" y="197"/>
                        <a:pt x="188" y="320"/>
                        <a:pt x="188" y="472"/>
                      </a:cubicBezTo>
                      <a:cubicBezTo>
                        <a:pt x="188" y="625"/>
                        <a:pt x="312" y="748"/>
                        <a:pt x="464" y="748"/>
                      </a:cubicBezTo>
                      <a:cubicBezTo>
                        <a:pt x="585" y="748"/>
                        <a:pt x="688" y="669"/>
                        <a:pt x="725" y="560"/>
                      </a:cubicBezTo>
                      <a:cubicBezTo>
                        <a:pt x="1503" y="560"/>
                        <a:pt x="1503" y="560"/>
                        <a:pt x="1503" y="560"/>
                      </a:cubicBezTo>
                      <a:cubicBezTo>
                        <a:pt x="1503" y="760"/>
                        <a:pt x="1503" y="760"/>
                        <a:pt x="1503" y="760"/>
                      </a:cubicBezTo>
                      <a:cubicBezTo>
                        <a:pt x="1121" y="760"/>
                        <a:pt x="1121" y="760"/>
                        <a:pt x="1121" y="760"/>
                      </a:cubicBezTo>
                      <a:cubicBezTo>
                        <a:pt x="1073" y="760"/>
                        <a:pt x="1033" y="800"/>
                        <a:pt x="1033" y="848"/>
                      </a:cubicBezTo>
                      <a:cubicBezTo>
                        <a:pt x="1033" y="897"/>
                        <a:pt x="1073" y="936"/>
                        <a:pt x="1121" y="936"/>
                      </a:cubicBezTo>
                      <a:cubicBezTo>
                        <a:pt x="1503" y="936"/>
                        <a:pt x="1503" y="936"/>
                        <a:pt x="1503" y="936"/>
                      </a:cubicBezTo>
                      <a:cubicBezTo>
                        <a:pt x="1503" y="1136"/>
                        <a:pt x="1503" y="1136"/>
                        <a:pt x="1503" y="1136"/>
                      </a:cubicBezTo>
                      <a:cubicBezTo>
                        <a:pt x="88" y="1136"/>
                        <a:pt x="88" y="1136"/>
                        <a:pt x="88" y="1136"/>
                      </a:cubicBezTo>
                      <a:cubicBezTo>
                        <a:pt x="39" y="1136"/>
                        <a:pt x="0" y="1175"/>
                        <a:pt x="0" y="1224"/>
                      </a:cubicBezTo>
                      <a:cubicBezTo>
                        <a:pt x="0" y="1273"/>
                        <a:pt x="39" y="1312"/>
                        <a:pt x="88" y="1312"/>
                      </a:cubicBezTo>
                      <a:cubicBezTo>
                        <a:pt x="1503" y="1312"/>
                        <a:pt x="1503" y="1312"/>
                        <a:pt x="1503" y="1312"/>
                      </a:cubicBezTo>
                      <a:cubicBezTo>
                        <a:pt x="1503" y="1512"/>
                        <a:pt x="1503" y="1512"/>
                        <a:pt x="1503" y="1512"/>
                      </a:cubicBezTo>
                      <a:cubicBezTo>
                        <a:pt x="1121" y="1512"/>
                        <a:pt x="1121" y="1512"/>
                        <a:pt x="1121" y="1512"/>
                      </a:cubicBezTo>
                      <a:cubicBezTo>
                        <a:pt x="1073" y="1512"/>
                        <a:pt x="1033" y="1551"/>
                        <a:pt x="1033" y="1600"/>
                      </a:cubicBezTo>
                      <a:cubicBezTo>
                        <a:pt x="1033" y="1648"/>
                        <a:pt x="1073" y="1688"/>
                        <a:pt x="1121" y="1688"/>
                      </a:cubicBezTo>
                      <a:cubicBezTo>
                        <a:pt x="1503" y="1688"/>
                        <a:pt x="1503" y="1688"/>
                        <a:pt x="1503" y="1688"/>
                      </a:cubicBezTo>
                      <a:cubicBezTo>
                        <a:pt x="1503" y="1888"/>
                        <a:pt x="1503" y="1888"/>
                        <a:pt x="1503" y="1888"/>
                      </a:cubicBezTo>
                      <a:cubicBezTo>
                        <a:pt x="1238" y="1888"/>
                        <a:pt x="1238" y="1888"/>
                        <a:pt x="1238" y="1888"/>
                      </a:cubicBezTo>
                      <a:cubicBezTo>
                        <a:pt x="1139" y="1888"/>
                        <a:pt x="1046" y="1926"/>
                        <a:pt x="977" y="1996"/>
                      </a:cubicBezTo>
                      <a:cubicBezTo>
                        <a:pt x="398" y="2574"/>
                        <a:pt x="398" y="2574"/>
                        <a:pt x="398" y="2574"/>
                      </a:cubicBezTo>
                      <a:cubicBezTo>
                        <a:pt x="361" y="2555"/>
                        <a:pt x="319" y="2545"/>
                        <a:pt x="276" y="2545"/>
                      </a:cubicBezTo>
                      <a:cubicBezTo>
                        <a:pt x="202" y="2545"/>
                        <a:pt x="133" y="2574"/>
                        <a:pt x="81" y="2626"/>
                      </a:cubicBezTo>
                      <a:cubicBezTo>
                        <a:pt x="29" y="2678"/>
                        <a:pt x="0" y="2747"/>
                        <a:pt x="0" y="2821"/>
                      </a:cubicBezTo>
                      <a:cubicBezTo>
                        <a:pt x="0" y="2895"/>
                        <a:pt x="29" y="2964"/>
                        <a:pt x="81" y="3016"/>
                      </a:cubicBezTo>
                      <a:cubicBezTo>
                        <a:pt x="133" y="3068"/>
                        <a:pt x="202" y="3097"/>
                        <a:pt x="276" y="3097"/>
                      </a:cubicBezTo>
                      <a:cubicBezTo>
                        <a:pt x="349" y="3097"/>
                        <a:pt x="419" y="3068"/>
                        <a:pt x="471" y="3016"/>
                      </a:cubicBezTo>
                      <a:cubicBezTo>
                        <a:pt x="523" y="2964"/>
                        <a:pt x="552" y="2895"/>
                        <a:pt x="552" y="2821"/>
                      </a:cubicBezTo>
                      <a:cubicBezTo>
                        <a:pt x="552" y="2778"/>
                        <a:pt x="542" y="2736"/>
                        <a:pt x="523" y="2698"/>
                      </a:cubicBezTo>
                      <a:cubicBezTo>
                        <a:pt x="1101" y="2120"/>
                        <a:pt x="1101" y="2120"/>
                        <a:pt x="1101" y="2120"/>
                      </a:cubicBezTo>
                      <a:cubicBezTo>
                        <a:pt x="1137" y="2084"/>
                        <a:pt x="1186" y="2063"/>
                        <a:pt x="1238" y="2063"/>
                      </a:cubicBezTo>
                      <a:cubicBezTo>
                        <a:pt x="1503" y="2063"/>
                        <a:pt x="1503" y="2063"/>
                        <a:pt x="1503" y="2063"/>
                      </a:cubicBezTo>
                      <a:cubicBezTo>
                        <a:pt x="1503" y="2257"/>
                        <a:pt x="1503" y="2257"/>
                        <a:pt x="1503" y="2257"/>
                      </a:cubicBezTo>
                      <a:cubicBezTo>
                        <a:pt x="1503" y="2513"/>
                        <a:pt x="1711" y="2721"/>
                        <a:pt x="1967" y="2721"/>
                      </a:cubicBezTo>
                      <a:cubicBezTo>
                        <a:pt x="2161" y="2721"/>
                        <a:pt x="2161" y="2721"/>
                        <a:pt x="2161" y="2721"/>
                      </a:cubicBezTo>
                      <a:cubicBezTo>
                        <a:pt x="2161" y="3499"/>
                        <a:pt x="2161" y="3499"/>
                        <a:pt x="2161" y="3499"/>
                      </a:cubicBezTo>
                      <a:cubicBezTo>
                        <a:pt x="2052" y="3536"/>
                        <a:pt x="1973" y="3639"/>
                        <a:pt x="1973" y="3760"/>
                      </a:cubicBezTo>
                      <a:cubicBezTo>
                        <a:pt x="1973" y="3912"/>
                        <a:pt x="2096" y="4036"/>
                        <a:pt x="2249" y="4036"/>
                      </a:cubicBezTo>
                      <a:cubicBezTo>
                        <a:pt x="2401" y="4036"/>
                        <a:pt x="2524" y="3912"/>
                        <a:pt x="2524" y="3760"/>
                      </a:cubicBezTo>
                      <a:cubicBezTo>
                        <a:pt x="2524" y="3639"/>
                        <a:pt x="2445" y="3536"/>
                        <a:pt x="2336" y="3499"/>
                      </a:cubicBezTo>
                      <a:cubicBezTo>
                        <a:pt x="2336" y="2721"/>
                        <a:pt x="2336" y="2721"/>
                        <a:pt x="2336" y="2721"/>
                      </a:cubicBezTo>
                      <a:cubicBezTo>
                        <a:pt x="2536" y="2721"/>
                        <a:pt x="2536" y="2721"/>
                        <a:pt x="2536" y="2721"/>
                      </a:cubicBezTo>
                      <a:cubicBezTo>
                        <a:pt x="2536" y="3103"/>
                        <a:pt x="2536" y="3103"/>
                        <a:pt x="2536" y="3103"/>
                      </a:cubicBezTo>
                      <a:cubicBezTo>
                        <a:pt x="2536" y="3151"/>
                        <a:pt x="2576" y="3191"/>
                        <a:pt x="2624" y="3191"/>
                      </a:cubicBezTo>
                      <a:cubicBezTo>
                        <a:pt x="2673" y="3191"/>
                        <a:pt x="2712" y="3151"/>
                        <a:pt x="2712" y="3103"/>
                      </a:cubicBezTo>
                      <a:cubicBezTo>
                        <a:pt x="2712" y="2721"/>
                        <a:pt x="2712" y="2721"/>
                        <a:pt x="2712" y="2721"/>
                      </a:cubicBezTo>
                      <a:cubicBezTo>
                        <a:pt x="2912" y="2721"/>
                        <a:pt x="2912" y="2721"/>
                        <a:pt x="2912" y="2721"/>
                      </a:cubicBezTo>
                      <a:cubicBezTo>
                        <a:pt x="2912" y="4136"/>
                        <a:pt x="2912" y="4136"/>
                        <a:pt x="2912" y="4136"/>
                      </a:cubicBezTo>
                      <a:cubicBezTo>
                        <a:pt x="2912" y="4185"/>
                        <a:pt x="2951" y="4224"/>
                        <a:pt x="3000" y="4224"/>
                      </a:cubicBezTo>
                      <a:cubicBezTo>
                        <a:pt x="3049" y="4224"/>
                        <a:pt x="3088" y="4185"/>
                        <a:pt x="3088" y="4136"/>
                      </a:cubicBezTo>
                      <a:cubicBezTo>
                        <a:pt x="3088" y="2721"/>
                        <a:pt x="3088" y="2721"/>
                        <a:pt x="3088" y="2721"/>
                      </a:cubicBezTo>
                      <a:cubicBezTo>
                        <a:pt x="3288" y="2721"/>
                        <a:pt x="3288" y="2721"/>
                        <a:pt x="3288" y="2721"/>
                      </a:cubicBezTo>
                      <a:cubicBezTo>
                        <a:pt x="3288" y="3103"/>
                        <a:pt x="3288" y="3103"/>
                        <a:pt x="3288" y="3103"/>
                      </a:cubicBezTo>
                      <a:cubicBezTo>
                        <a:pt x="3288" y="3151"/>
                        <a:pt x="3327" y="3191"/>
                        <a:pt x="3376" y="3191"/>
                      </a:cubicBezTo>
                      <a:cubicBezTo>
                        <a:pt x="3424" y="3191"/>
                        <a:pt x="3464" y="3151"/>
                        <a:pt x="3464" y="3103"/>
                      </a:cubicBezTo>
                      <a:cubicBezTo>
                        <a:pt x="3464" y="2721"/>
                        <a:pt x="3464" y="2721"/>
                        <a:pt x="3464" y="2721"/>
                      </a:cubicBezTo>
                      <a:cubicBezTo>
                        <a:pt x="3664" y="2721"/>
                        <a:pt x="3664" y="2721"/>
                        <a:pt x="3664" y="2721"/>
                      </a:cubicBezTo>
                      <a:cubicBezTo>
                        <a:pt x="3664" y="2986"/>
                        <a:pt x="3664" y="2986"/>
                        <a:pt x="3664" y="2986"/>
                      </a:cubicBezTo>
                      <a:cubicBezTo>
                        <a:pt x="3664" y="3085"/>
                        <a:pt x="3702" y="3178"/>
                        <a:pt x="3772" y="3247"/>
                      </a:cubicBezTo>
                      <a:cubicBezTo>
                        <a:pt x="4350" y="3826"/>
                        <a:pt x="4350" y="3826"/>
                        <a:pt x="4350" y="3826"/>
                      </a:cubicBezTo>
                      <a:cubicBezTo>
                        <a:pt x="4299" y="3929"/>
                        <a:pt x="4316" y="4057"/>
                        <a:pt x="4402" y="4143"/>
                      </a:cubicBezTo>
                      <a:cubicBezTo>
                        <a:pt x="4456" y="4197"/>
                        <a:pt x="4526" y="4224"/>
                        <a:pt x="4597" y="4224"/>
                      </a:cubicBezTo>
                      <a:cubicBezTo>
                        <a:pt x="4668" y="4224"/>
                        <a:pt x="4738" y="4197"/>
                        <a:pt x="4792" y="4143"/>
                      </a:cubicBezTo>
                      <a:cubicBezTo>
                        <a:pt x="4899" y="4036"/>
                        <a:pt x="4899" y="3861"/>
                        <a:pt x="4792" y="3753"/>
                      </a:cubicBezTo>
                      <a:close/>
                      <a:moveTo>
                        <a:pt x="464" y="572"/>
                      </a:moveTo>
                      <a:cubicBezTo>
                        <a:pt x="409" y="572"/>
                        <a:pt x="364" y="528"/>
                        <a:pt x="364" y="472"/>
                      </a:cubicBezTo>
                      <a:cubicBezTo>
                        <a:pt x="364" y="417"/>
                        <a:pt x="409" y="373"/>
                        <a:pt x="464" y="373"/>
                      </a:cubicBezTo>
                      <a:cubicBezTo>
                        <a:pt x="519" y="373"/>
                        <a:pt x="564" y="417"/>
                        <a:pt x="564" y="472"/>
                      </a:cubicBezTo>
                      <a:cubicBezTo>
                        <a:pt x="564" y="528"/>
                        <a:pt x="519" y="572"/>
                        <a:pt x="464" y="572"/>
                      </a:cubicBezTo>
                      <a:close/>
                      <a:moveTo>
                        <a:pt x="346" y="2892"/>
                      </a:moveTo>
                      <a:cubicBezTo>
                        <a:pt x="328" y="2911"/>
                        <a:pt x="302" y="2921"/>
                        <a:pt x="276" y="2921"/>
                      </a:cubicBezTo>
                      <a:cubicBezTo>
                        <a:pt x="249" y="2921"/>
                        <a:pt x="224" y="2911"/>
                        <a:pt x="205" y="2892"/>
                      </a:cubicBezTo>
                      <a:cubicBezTo>
                        <a:pt x="186" y="2873"/>
                        <a:pt x="176" y="2848"/>
                        <a:pt x="176" y="2821"/>
                      </a:cubicBezTo>
                      <a:cubicBezTo>
                        <a:pt x="176" y="2794"/>
                        <a:pt x="186" y="2769"/>
                        <a:pt x="205" y="2750"/>
                      </a:cubicBezTo>
                      <a:cubicBezTo>
                        <a:pt x="224" y="2731"/>
                        <a:pt x="249" y="2721"/>
                        <a:pt x="276" y="2721"/>
                      </a:cubicBezTo>
                      <a:cubicBezTo>
                        <a:pt x="302" y="2721"/>
                        <a:pt x="328" y="2731"/>
                        <a:pt x="346" y="2750"/>
                      </a:cubicBezTo>
                      <a:cubicBezTo>
                        <a:pt x="365" y="2769"/>
                        <a:pt x="376" y="2794"/>
                        <a:pt x="376" y="2821"/>
                      </a:cubicBezTo>
                      <a:cubicBezTo>
                        <a:pt x="376" y="2848"/>
                        <a:pt x="365" y="2873"/>
                        <a:pt x="346" y="2892"/>
                      </a:cubicBezTo>
                      <a:close/>
                      <a:moveTo>
                        <a:pt x="2348" y="3760"/>
                      </a:moveTo>
                      <a:cubicBezTo>
                        <a:pt x="2348" y="3815"/>
                        <a:pt x="2304" y="3860"/>
                        <a:pt x="2248" y="3860"/>
                      </a:cubicBezTo>
                      <a:cubicBezTo>
                        <a:pt x="2193" y="3860"/>
                        <a:pt x="2148" y="3815"/>
                        <a:pt x="2148" y="3760"/>
                      </a:cubicBezTo>
                      <a:cubicBezTo>
                        <a:pt x="2148" y="3705"/>
                        <a:pt x="2193" y="3660"/>
                        <a:pt x="2248" y="3660"/>
                      </a:cubicBezTo>
                      <a:cubicBezTo>
                        <a:pt x="2304" y="3660"/>
                        <a:pt x="2348" y="3705"/>
                        <a:pt x="2348" y="3760"/>
                      </a:cubicBezTo>
                      <a:close/>
                      <a:moveTo>
                        <a:pt x="4668" y="4019"/>
                      </a:moveTo>
                      <a:cubicBezTo>
                        <a:pt x="4629" y="4058"/>
                        <a:pt x="4565" y="4058"/>
                        <a:pt x="4526" y="4019"/>
                      </a:cubicBezTo>
                      <a:cubicBezTo>
                        <a:pt x="4487" y="3980"/>
                        <a:pt x="4487" y="3916"/>
                        <a:pt x="4526" y="3878"/>
                      </a:cubicBezTo>
                      <a:cubicBezTo>
                        <a:pt x="4546" y="3858"/>
                        <a:pt x="4571" y="3848"/>
                        <a:pt x="4597" y="3848"/>
                      </a:cubicBezTo>
                      <a:cubicBezTo>
                        <a:pt x="4623" y="3848"/>
                        <a:pt x="4648" y="3858"/>
                        <a:pt x="4668" y="3878"/>
                      </a:cubicBezTo>
                      <a:cubicBezTo>
                        <a:pt x="4707" y="3916"/>
                        <a:pt x="4707" y="3980"/>
                        <a:pt x="4668" y="40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6">
                  <a:extLst>
                    <a:ext uri="{FF2B5EF4-FFF2-40B4-BE49-F238E27FC236}">
                      <a16:creationId xmlns:a16="http://schemas.microsoft.com/office/drawing/2014/main" id="{BFB4BD42-8A8B-D74A-931B-F658B4AE75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1475" y="3752851"/>
                  <a:ext cx="274638" cy="301625"/>
                </a:xfrm>
                <a:custGeom>
                  <a:avLst/>
                  <a:gdLst>
                    <a:gd name="T0" fmla="*/ 1541 w 1866"/>
                    <a:gd name="T1" fmla="*/ 393 h 2054"/>
                    <a:gd name="T2" fmla="*/ 1197 w 1866"/>
                    <a:gd name="T3" fmla="*/ 0 h 2054"/>
                    <a:gd name="T4" fmla="*/ 669 w 1866"/>
                    <a:gd name="T5" fmla="*/ 0 h 2054"/>
                    <a:gd name="T6" fmla="*/ 325 w 1866"/>
                    <a:gd name="T7" fmla="*/ 393 h 2054"/>
                    <a:gd name="T8" fmla="*/ 92 w 1866"/>
                    <a:gd name="T9" fmla="*/ 1042 h 2054"/>
                    <a:gd name="T10" fmla="*/ 211 w 1866"/>
                    <a:gd name="T11" fmla="*/ 1684 h 2054"/>
                    <a:gd name="T12" fmla="*/ 616 w 1866"/>
                    <a:gd name="T13" fmla="*/ 2054 h 2054"/>
                    <a:gd name="T14" fmla="*/ 1250 w 1866"/>
                    <a:gd name="T15" fmla="*/ 2054 h 2054"/>
                    <a:gd name="T16" fmla="*/ 1866 w 1866"/>
                    <a:gd name="T17" fmla="*/ 1356 h 2054"/>
                    <a:gd name="T18" fmla="*/ 1866 w 1866"/>
                    <a:gd name="T19" fmla="*/ 792 h 2054"/>
                    <a:gd name="T20" fmla="*/ 1691 w 1866"/>
                    <a:gd name="T21" fmla="*/ 1356 h 2054"/>
                    <a:gd name="T22" fmla="*/ 1382 w 1866"/>
                    <a:gd name="T23" fmla="*/ 1335 h 2054"/>
                    <a:gd name="T24" fmla="*/ 1329 w 1866"/>
                    <a:gd name="T25" fmla="*/ 1503 h 2054"/>
                    <a:gd name="T26" fmla="*/ 1250 w 1866"/>
                    <a:gd name="T27" fmla="*/ 1879 h 2054"/>
                    <a:gd name="T28" fmla="*/ 1021 w 1866"/>
                    <a:gd name="T29" fmla="*/ 1121 h 2054"/>
                    <a:gd name="T30" fmla="*/ 1338 w 1866"/>
                    <a:gd name="T31" fmla="*/ 839 h 2054"/>
                    <a:gd name="T32" fmla="*/ 1021 w 1866"/>
                    <a:gd name="T33" fmla="*/ 816 h 2054"/>
                    <a:gd name="T34" fmla="*/ 933 w 1866"/>
                    <a:gd name="T35" fmla="*/ 616 h 2054"/>
                    <a:gd name="T36" fmla="*/ 845 w 1866"/>
                    <a:gd name="T37" fmla="*/ 1192 h 2054"/>
                    <a:gd name="T38" fmla="*/ 638 w 1866"/>
                    <a:gd name="T39" fmla="*/ 1205 h 2054"/>
                    <a:gd name="T40" fmla="*/ 845 w 1866"/>
                    <a:gd name="T41" fmla="*/ 1497 h 2054"/>
                    <a:gd name="T42" fmla="*/ 616 w 1866"/>
                    <a:gd name="T43" fmla="*/ 1879 h 2054"/>
                    <a:gd name="T44" fmla="*/ 441 w 1866"/>
                    <a:gd name="T45" fmla="*/ 1559 h 2054"/>
                    <a:gd name="T46" fmla="*/ 318 w 1866"/>
                    <a:gd name="T47" fmla="*/ 1434 h 2054"/>
                    <a:gd name="T48" fmla="*/ 175 w 1866"/>
                    <a:gd name="T49" fmla="*/ 1309 h 2054"/>
                    <a:gd name="T50" fmla="*/ 490 w 1866"/>
                    <a:gd name="T51" fmla="*/ 925 h 2054"/>
                    <a:gd name="T52" fmla="*/ 223 w 1866"/>
                    <a:gd name="T53" fmla="*/ 925 h 2054"/>
                    <a:gd name="T54" fmla="*/ 455 w 1866"/>
                    <a:gd name="T55" fmla="*/ 551 h 2054"/>
                    <a:gd name="T56" fmla="*/ 514 w 1866"/>
                    <a:gd name="T57" fmla="*/ 531 h 2054"/>
                    <a:gd name="T58" fmla="*/ 530 w 1866"/>
                    <a:gd name="T59" fmla="*/ 414 h 2054"/>
                    <a:gd name="T60" fmla="*/ 525 w 1866"/>
                    <a:gd name="T61" fmla="*/ 407 h 2054"/>
                    <a:gd name="T62" fmla="*/ 492 w 1866"/>
                    <a:gd name="T63" fmla="*/ 322 h 2054"/>
                    <a:gd name="T64" fmla="*/ 845 w 1866"/>
                    <a:gd name="T65" fmla="*/ 322 h 2054"/>
                    <a:gd name="T66" fmla="*/ 1021 w 1866"/>
                    <a:gd name="T67" fmla="*/ 322 h 2054"/>
                    <a:gd name="T68" fmla="*/ 1373 w 1866"/>
                    <a:gd name="T69" fmla="*/ 322 h 2054"/>
                    <a:gd name="T70" fmla="*/ 1216 w 1866"/>
                    <a:gd name="T71" fmla="*/ 414 h 2054"/>
                    <a:gd name="T72" fmla="*/ 1284 w 1866"/>
                    <a:gd name="T73" fmla="*/ 576 h 2054"/>
                    <a:gd name="T74" fmla="*/ 1408 w 1866"/>
                    <a:gd name="T75" fmla="*/ 551 h 2054"/>
                    <a:gd name="T76" fmla="*/ 1691 w 1866"/>
                    <a:gd name="T77" fmla="*/ 792 h 2054"/>
                    <a:gd name="T78" fmla="*/ 1508 w 1866"/>
                    <a:gd name="T79" fmla="*/ 1074 h 2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866" h="2054">
                      <a:moveTo>
                        <a:pt x="1866" y="792"/>
                      </a:moveTo>
                      <a:cubicBezTo>
                        <a:pt x="1866" y="604"/>
                        <a:pt x="1729" y="445"/>
                        <a:pt x="1541" y="393"/>
                      </a:cubicBezTo>
                      <a:cubicBezTo>
                        <a:pt x="1546" y="370"/>
                        <a:pt x="1549" y="347"/>
                        <a:pt x="1549" y="322"/>
                      </a:cubicBezTo>
                      <a:cubicBezTo>
                        <a:pt x="1549" y="145"/>
                        <a:pt x="1391" y="0"/>
                        <a:pt x="1197" y="0"/>
                      </a:cubicBezTo>
                      <a:cubicBezTo>
                        <a:pt x="1092" y="0"/>
                        <a:pt x="998" y="42"/>
                        <a:pt x="933" y="109"/>
                      </a:cubicBezTo>
                      <a:cubicBezTo>
                        <a:pt x="868" y="42"/>
                        <a:pt x="774" y="0"/>
                        <a:pt x="669" y="0"/>
                      </a:cubicBezTo>
                      <a:cubicBezTo>
                        <a:pt x="475" y="0"/>
                        <a:pt x="317" y="145"/>
                        <a:pt x="317" y="322"/>
                      </a:cubicBezTo>
                      <a:cubicBezTo>
                        <a:pt x="317" y="347"/>
                        <a:pt x="320" y="370"/>
                        <a:pt x="325" y="393"/>
                      </a:cubicBezTo>
                      <a:cubicBezTo>
                        <a:pt x="137" y="445"/>
                        <a:pt x="0" y="604"/>
                        <a:pt x="0" y="792"/>
                      </a:cubicBezTo>
                      <a:cubicBezTo>
                        <a:pt x="0" y="884"/>
                        <a:pt x="32" y="971"/>
                        <a:pt x="92" y="1042"/>
                      </a:cubicBezTo>
                      <a:cubicBezTo>
                        <a:pt x="34" y="1118"/>
                        <a:pt x="0" y="1211"/>
                        <a:pt x="0" y="1309"/>
                      </a:cubicBezTo>
                      <a:cubicBezTo>
                        <a:pt x="0" y="1458"/>
                        <a:pt x="80" y="1598"/>
                        <a:pt x="211" y="1684"/>
                      </a:cubicBezTo>
                      <a:cubicBezTo>
                        <a:pt x="211" y="1684"/>
                        <a:pt x="211" y="1684"/>
                        <a:pt x="211" y="1685"/>
                      </a:cubicBezTo>
                      <a:cubicBezTo>
                        <a:pt x="211" y="1888"/>
                        <a:pt x="393" y="2054"/>
                        <a:pt x="616" y="2054"/>
                      </a:cubicBezTo>
                      <a:cubicBezTo>
                        <a:pt x="744" y="2054"/>
                        <a:pt x="859" y="1999"/>
                        <a:pt x="933" y="1914"/>
                      </a:cubicBezTo>
                      <a:cubicBezTo>
                        <a:pt x="1007" y="1999"/>
                        <a:pt x="1122" y="2054"/>
                        <a:pt x="1250" y="2054"/>
                      </a:cubicBezTo>
                      <a:cubicBezTo>
                        <a:pt x="1465" y="2054"/>
                        <a:pt x="1641" y="1901"/>
                        <a:pt x="1654" y="1707"/>
                      </a:cubicBezTo>
                      <a:cubicBezTo>
                        <a:pt x="1785" y="1632"/>
                        <a:pt x="1866" y="1499"/>
                        <a:pt x="1866" y="1356"/>
                      </a:cubicBezTo>
                      <a:cubicBezTo>
                        <a:pt x="1866" y="1250"/>
                        <a:pt x="1821" y="1150"/>
                        <a:pt x="1744" y="1074"/>
                      </a:cubicBezTo>
                      <a:cubicBezTo>
                        <a:pt x="1821" y="998"/>
                        <a:pt x="1866" y="898"/>
                        <a:pt x="1866" y="792"/>
                      </a:cubicBezTo>
                      <a:close/>
                      <a:moveTo>
                        <a:pt x="1555" y="1152"/>
                      </a:moveTo>
                      <a:cubicBezTo>
                        <a:pt x="1640" y="1196"/>
                        <a:pt x="1691" y="1273"/>
                        <a:pt x="1691" y="1356"/>
                      </a:cubicBezTo>
                      <a:cubicBezTo>
                        <a:pt x="1691" y="1418"/>
                        <a:pt x="1662" y="1477"/>
                        <a:pt x="1613" y="1521"/>
                      </a:cubicBezTo>
                      <a:cubicBezTo>
                        <a:pt x="1567" y="1435"/>
                        <a:pt x="1485" y="1367"/>
                        <a:pt x="1382" y="1335"/>
                      </a:cubicBezTo>
                      <a:cubicBezTo>
                        <a:pt x="1336" y="1320"/>
                        <a:pt x="1286" y="1346"/>
                        <a:pt x="1272" y="1392"/>
                      </a:cubicBezTo>
                      <a:cubicBezTo>
                        <a:pt x="1257" y="1439"/>
                        <a:pt x="1283" y="1488"/>
                        <a:pt x="1329" y="1503"/>
                      </a:cubicBezTo>
                      <a:cubicBezTo>
                        <a:pt x="1419" y="1531"/>
                        <a:pt x="1479" y="1604"/>
                        <a:pt x="1479" y="1685"/>
                      </a:cubicBezTo>
                      <a:cubicBezTo>
                        <a:pt x="1479" y="1792"/>
                        <a:pt x="1376" y="1879"/>
                        <a:pt x="1250" y="1879"/>
                      </a:cubicBezTo>
                      <a:cubicBezTo>
                        <a:pt x="1124" y="1879"/>
                        <a:pt x="1021" y="1792"/>
                        <a:pt x="1021" y="1685"/>
                      </a:cubicBezTo>
                      <a:cubicBezTo>
                        <a:pt x="1021" y="1121"/>
                        <a:pt x="1021" y="1121"/>
                        <a:pt x="1021" y="1121"/>
                      </a:cubicBezTo>
                      <a:cubicBezTo>
                        <a:pt x="1021" y="1014"/>
                        <a:pt x="1124" y="927"/>
                        <a:pt x="1250" y="927"/>
                      </a:cubicBezTo>
                      <a:cubicBezTo>
                        <a:pt x="1299" y="927"/>
                        <a:pt x="1338" y="888"/>
                        <a:pt x="1338" y="839"/>
                      </a:cubicBezTo>
                      <a:cubicBezTo>
                        <a:pt x="1338" y="791"/>
                        <a:pt x="1299" y="751"/>
                        <a:pt x="1250" y="751"/>
                      </a:cubicBezTo>
                      <a:cubicBezTo>
                        <a:pt x="1165" y="751"/>
                        <a:pt x="1086" y="775"/>
                        <a:pt x="1021" y="816"/>
                      </a:cubicBezTo>
                      <a:cubicBezTo>
                        <a:pt x="1021" y="704"/>
                        <a:pt x="1021" y="704"/>
                        <a:pt x="1021" y="704"/>
                      </a:cubicBezTo>
                      <a:cubicBezTo>
                        <a:pt x="1021" y="656"/>
                        <a:pt x="981" y="616"/>
                        <a:pt x="933" y="616"/>
                      </a:cubicBezTo>
                      <a:cubicBezTo>
                        <a:pt x="884" y="616"/>
                        <a:pt x="845" y="656"/>
                        <a:pt x="845" y="704"/>
                      </a:cubicBezTo>
                      <a:cubicBezTo>
                        <a:pt x="845" y="1192"/>
                        <a:pt x="845" y="1192"/>
                        <a:pt x="845" y="1192"/>
                      </a:cubicBezTo>
                      <a:cubicBezTo>
                        <a:pt x="815" y="1173"/>
                        <a:pt x="783" y="1158"/>
                        <a:pt x="748" y="1147"/>
                      </a:cubicBezTo>
                      <a:cubicBezTo>
                        <a:pt x="702" y="1133"/>
                        <a:pt x="652" y="1158"/>
                        <a:pt x="638" y="1205"/>
                      </a:cubicBezTo>
                      <a:cubicBezTo>
                        <a:pt x="623" y="1251"/>
                        <a:pt x="649" y="1300"/>
                        <a:pt x="695" y="1315"/>
                      </a:cubicBezTo>
                      <a:cubicBezTo>
                        <a:pt x="785" y="1343"/>
                        <a:pt x="845" y="1416"/>
                        <a:pt x="845" y="1497"/>
                      </a:cubicBezTo>
                      <a:cubicBezTo>
                        <a:pt x="845" y="1685"/>
                        <a:pt x="845" y="1685"/>
                        <a:pt x="845" y="1685"/>
                      </a:cubicBezTo>
                      <a:cubicBezTo>
                        <a:pt x="845" y="1792"/>
                        <a:pt x="742" y="1879"/>
                        <a:pt x="616" y="1879"/>
                      </a:cubicBezTo>
                      <a:cubicBezTo>
                        <a:pt x="490" y="1879"/>
                        <a:pt x="387" y="1792"/>
                        <a:pt x="387" y="1685"/>
                      </a:cubicBezTo>
                      <a:cubicBezTo>
                        <a:pt x="387" y="1639"/>
                        <a:pt x="406" y="1594"/>
                        <a:pt x="441" y="1559"/>
                      </a:cubicBezTo>
                      <a:cubicBezTo>
                        <a:pt x="476" y="1525"/>
                        <a:pt x="476" y="1469"/>
                        <a:pt x="442" y="1435"/>
                      </a:cubicBezTo>
                      <a:cubicBezTo>
                        <a:pt x="408" y="1400"/>
                        <a:pt x="352" y="1400"/>
                        <a:pt x="318" y="1434"/>
                      </a:cubicBezTo>
                      <a:cubicBezTo>
                        <a:pt x="296" y="1455"/>
                        <a:pt x="278" y="1478"/>
                        <a:pt x="263" y="1503"/>
                      </a:cubicBezTo>
                      <a:cubicBezTo>
                        <a:pt x="208" y="1450"/>
                        <a:pt x="175" y="1381"/>
                        <a:pt x="175" y="1309"/>
                      </a:cubicBezTo>
                      <a:cubicBezTo>
                        <a:pt x="175" y="1179"/>
                        <a:pt x="278" y="1064"/>
                        <a:pt x="424" y="1031"/>
                      </a:cubicBezTo>
                      <a:cubicBezTo>
                        <a:pt x="471" y="1020"/>
                        <a:pt x="501" y="973"/>
                        <a:pt x="490" y="925"/>
                      </a:cubicBezTo>
                      <a:cubicBezTo>
                        <a:pt x="479" y="878"/>
                        <a:pt x="432" y="848"/>
                        <a:pt x="385" y="859"/>
                      </a:cubicBezTo>
                      <a:cubicBezTo>
                        <a:pt x="326" y="873"/>
                        <a:pt x="271" y="895"/>
                        <a:pt x="223" y="925"/>
                      </a:cubicBezTo>
                      <a:cubicBezTo>
                        <a:pt x="192" y="886"/>
                        <a:pt x="175" y="840"/>
                        <a:pt x="175" y="792"/>
                      </a:cubicBezTo>
                      <a:cubicBezTo>
                        <a:pt x="175" y="660"/>
                        <a:pt x="301" y="552"/>
                        <a:pt x="455" y="551"/>
                      </a:cubicBezTo>
                      <a:cubicBezTo>
                        <a:pt x="456" y="551"/>
                        <a:pt x="457" y="551"/>
                        <a:pt x="458" y="551"/>
                      </a:cubicBezTo>
                      <a:cubicBezTo>
                        <a:pt x="478" y="551"/>
                        <a:pt x="498" y="545"/>
                        <a:pt x="514" y="531"/>
                      </a:cubicBezTo>
                      <a:cubicBezTo>
                        <a:pt x="548" y="502"/>
                        <a:pt x="555" y="454"/>
                        <a:pt x="532" y="417"/>
                      </a:cubicBezTo>
                      <a:cubicBezTo>
                        <a:pt x="531" y="416"/>
                        <a:pt x="531" y="415"/>
                        <a:pt x="530" y="414"/>
                      </a:cubicBezTo>
                      <a:cubicBezTo>
                        <a:pt x="530" y="414"/>
                        <a:pt x="529" y="413"/>
                        <a:pt x="529" y="413"/>
                      </a:cubicBezTo>
                      <a:cubicBezTo>
                        <a:pt x="528" y="411"/>
                        <a:pt x="526" y="409"/>
                        <a:pt x="525" y="407"/>
                      </a:cubicBezTo>
                      <a:cubicBezTo>
                        <a:pt x="525" y="407"/>
                        <a:pt x="525" y="407"/>
                        <a:pt x="525" y="407"/>
                      </a:cubicBezTo>
                      <a:cubicBezTo>
                        <a:pt x="510" y="389"/>
                        <a:pt x="492" y="361"/>
                        <a:pt x="492" y="322"/>
                      </a:cubicBezTo>
                      <a:cubicBezTo>
                        <a:pt x="492" y="241"/>
                        <a:pt x="572" y="175"/>
                        <a:pt x="669" y="175"/>
                      </a:cubicBezTo>
                      <a:cubicBezTo>
                        <a:pt x="766" y="175"/>
                        <a:pt x="845" y="241"/>
                        <a:pt x="845" y="322"/>
                      </a:cubicBezTo>
                      <a:cubicBezTo>
                        <a:pt x="845" y="371"/>
                        <a:pt x="884" y="410"/>
                        <a:pt x="933" y="410"/>
                      </a:cubicBezTo>
                      <a:cubicBezTo>
                        <a:pt x="982" y="410"/>
                        <a:pt x="1021" y="371"/>
                        <a:pt x="1021" y="322"/>
                      </a:cubicBezTo>
                      <a:cubicBezTo>
                        <a:pt x="1021" y="241"/>
                        <a:pt x="1100" y="175"/>
                        <a:pt x="1197" y="175"/>
                      </a:cubicBezTo>
                      <a:cubicBezTo>
                        <a:pt x="1294" y="175"/>
                        <a:pt x="1373" y="241"/>
                        <a:pt x="1373" y="322"/>
                      </a:cubicBezTo>
                      <a:cubicBezTo>
                        <a:pt x="1373" y="344"/>
                        <a:pt x="1368" y="363"/>
                        <a:pt x="1360" y="378"/>
                      </a:cubicBezTo>
                      <a:cubicBezTo>
                        <a:pt x="1310" y="382"/>
                        <a:pt x="1262" y="395"/>
                        <a:pt x="1216" y="414"/>
                      </a:cubicBezTo>
                      <a:cubicBezTo>
                        <a:pt x="1171" y="433"/>
                        <a:pt x="1150" y="484"/>
                        <a:pt x="1169" y="529"/>
                      </a:cubicBezTo>
                      <a:cubicBezTo>
                        <a:pt x="1188" y="574"/>
                        <a:pt x="1240" y="595"/>
                        <a:pt x="1284" y="576"/>
                      </a:cubicBezTo>
                      <a:cubicBezTo>
                        <a:pt x="1322" y="560"/>
                        <a:pt x="1363" y="552"/>
                        <a:pt x="1406" y="551"/>
                      </a:cubicBezTo>
                      <a:cubicBezTo>
                        <a:pt x="1407" y="551"/>
                        <a:pt x="1408" y="551"/>
                        <a:pt x="1408" y="551"/>
                      </a:cubicBezTo>
                      <a:cubicBezTo>
                        <a:pt x="1409" y="551"/>
                        <a:pt x="1410" y="551"/>
                        <a:pt x="1411" y="551"/>
                      </a:cubicBezTo>
                      <a:cubicBezTo>
                        <a:pt x="1565" y="552"/>
                        <a:pt x="1691" y="660"/>
                        <a:pt x="1691" y="792"/>
                      </a:cubicBezTo>
                      <a:cubicBezTo>
                        <a:pt x="1691" y="875"/>
                        <a:pt x="1640" y="952"/>
                        <a:pt x="1555" y="996"/>
                      </a:cubicBezTo>
                      <a:cubicBezTo>
                        <a:pt x="1526" y="1011"/>
                        <a:pt x="1508" y="1041"/>
                        <a:pt x="1508" y="1074"/>
                      </a:cubicBezTo>
                      <a:cubicBezTo>
                        <a:pt x="1508" y="1107"/>
                        <a:pt x="1526" y="1136"/>
                        <a:pt x="1555" y="11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1026" name="Picture 2" descr="What is Augmented Reality and How Can You Apply it to Your Life">
              <a:extLst>
                <a:ext uri="{FF2B5EF4-FFF2-40B4-BE49-F238E27FC236}">
                  <a16:creationId xmlns:a16="http://schemas.microsoft.com/office/drawing/2014/main" id="{4EFFFB72-39D4-4044-B8C0-AEDF46347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486" y="3785228"/>
              <a:ext cx="3750194" cy="2205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88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9DBFE3-9C4B-4607-ADE0-9058D1E38991}"/>
              </a:ext>
            </a:extLst>
          </p:cNvPr>
          <p:cNvCxnSpPr>
            <a:cxnSpLocks/>
          </p:cNvCxnSpPr>
          <p:nvPr/>
        </p:nvCxnSpPr>
        <p:spPr>
          <a:xfrm flipV="1">
            <a:off x="6877050" y="3142948"/>
            <a:ext cx="324256" cy="3106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C3F8ED-95ED-4143-8B4D-0CA55513BF76}"/>
              </a:ext>
            </a:extLst>
          </p:cNvPr>
          <p:cNvCxnSpPr>
            <a:cxnSpLocks/>
          </p:cNvCxnSpPr>
          <p:nvPr/>
        </p:nvCxnSpPr>
        <p:spPr>
          <a:xfrm flipH="1" flipV="1">
            <a:off x="4945508" y="3108440"/>
            <a:ext cx="370989" cy="3451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05CABB3C-8944-1343-9D38-A851209E5335}"/>
              </a:ext>
            </a:extLst>
          </p:cNvPr>
          <p:cNvSpPr/>
          <p:nvPr/>
        </p:nvSpPr>
        <p:spPr>
          <a:xfrm>
            <a:off x="7770804" y="3699104"/>
            <a:ext cx="1157971" cy="1157971"/>
          </a:xfrm>
          <a:custGeom>
            <a:avLst/>
            <a:gdLst>
              <a:gd name="connsiteX0" fmla="*/ 0 w 922734"/>
              <a:gd name="connsiteY0" fmla="*/ 461367 h 922734"/>
              <a:gd name="connsiteX1" fmla="*/ 461367 w 922734"/>
              <a:gd name="connsiteY1" fmla="*/ 0 h 922734"/>
              <a:gd name="connsiteX2" fmla="*/ 922734 w 922734"/>
              <a:gd name="connsiteY2" fmla="*/ 461367 h 922734"/>
              <a:gd name="connsiteX3" fmla="*/ 461367 w 922734"/>
              <a:gd name="connsiteY3" fmla="*/ 922734 h 922734"/>
              <a:gd name="connsiteX4" fmla="*/ 0 w 922734"/>
              <a:gd name="connsiteY4" fmla="*/ 461367 h 92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34" h="922734">
                <a:moveTo>
                  <a:pt x="0" y="461367"/>
                </a:moveTo>
                <a:cubicBezTo>
                  <a:pt x="0" y="206561"/>
                  <a:pt x="206561" y="0"/>
                  <a:pt x="461367" y="0"/>
                </a:cubicBezTo>
                <a:cubicBezTo>
                  <a:pt x="716173" y="0"/>
                  <a:pt x="922734" y="206561"/>
                  <a:pt x="922734" y="461367"/>
                </a:cubicBezTo>
                <a:cubicBezTo>
                  <a:pt x="922734" y="716173"/>
                  <a:pt x="716173" y="922734"/>
                  <a:pt x="461367" y="922734"/>
                </a:cubicBezTo>
                <a:cubicBezTo>
                  <a:pt x="206561" y="922734"/>
                  <a:pt x="0" y="716173"/>
                  <a:pt x="0" y="461367"/>
                </a:cubicBezTo>
                <a:close/>
              </a:path>
            </a:pathLst>
          </a:custGeom>
          <a:solidFill>
            <a:srgbClr val="3F776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261" tIns="196261" rIns="196261" bIns="196261" numCol="1" spcCol="1270" anchor="ctr" anchorCtr="0">
            <a:noAutofit/>
          </a:bodyPr>
          <a:lstStyle/>
          <a:p>
            <a:pPr defTabSz="1126039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33" kern="12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" name="about radiant">
            <a:extLst>
              <a:ext uri="{FF2B5EF4-FFF2-40B4-BE49-F238E27FC236}">
                <a16:creationId xmlns:a16="http://schemas.microsoft.com/office/drawing/2014/main" id="{414DC213-9C73-B84F-A66D-F9F1588C02AB}"/>
              </a:ext>
            </a:extLst>
          </p:cNvPr>
          <p:cNvSpPr txBox="1">
            <a:spLocks/>
          </p:cNvSpPr>
          <p:nvPr/>
        </p:nvSpPr>
        <p:spPr>
          <a:xfrm>
            <a:off x="618662" y="518050"/>
            <a:ext cx="4922161" cy="7021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67B7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2400" b="1" dirty="0">
                <a:solidFill>
                  <a:srgbClr val="004D80"/>
                </a:solidFill>
                <a:latin typeface="Proxima Nova" panose="02000506030000020004" pitchFamily="2" charset="0"/>
              </a:rPr>
              <a:t>Augmented Reality Benefits</a:t>
            </a:r>
          </a:p>
        </p:txBody>
      </p:sp>
      <p:sp>
        <p:nvSpPr>
          <p:cNvPr id="13" name="Freeform: Shape 21">
            <a:extLst>
              <a:ext uri="{FF2B5EF4-FFF2-40B4-BE49-F238E27FC236}">
                <a16:creationId xmlns:a16="http://schemas.microsoft.com/office/drawing/2014/main" id="{E8A77C36-6936-A647-8AEF-57983B067521}"/>
              </a:ext>
            </a:extLst>
          </p:cNvPr>
          <p:cNvSpPr/>
          <p:nvPr/>
        </p:nvSpPr>
        <p:spPr>
          <a:xfrm>
            <a:off x="4934645" y="3108439"/>
            <a:ext cx="2329059" cy="2329063"/>
          </a:xfrm>
          <a:custGeom>
            <a:avLst/>
            <a:gdLst>
              <a:gd name="connsiteX0" fmla="*/ 0 w 922734"/>
              <a:gd name="connsiteY0" fmla="*/ 461367 h 922734"/>
              <a:gd name="connsiteX1" fmla="*/ 461367 w 922734"/>
              <a:gd name="connsiteY1" fmla="*/ 0 h 922734"/>
              <a:gd name="connsiteX2" fmla="*/ 922734 w 922734"/>
              <a:gd name="connsiteY2" fmla="*/ 461367 h 922734"/>
              <a:gd name="connsiteX3" fmla="*/ 461367 w 922734"/>
              <a:gd name="connsiteY3" fmla="*/ 922734 h 922734"/>
              <a:gd name="connsiteX4" fmla="*/ 0 w 922734"/>
              <a:gd name="connsiteY4" fmla="*/ 461367 h 92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34" h="922734">
                <a:moveTo>
                  <a:pt x="0" y="461367"/>
                </a:moveTo>
                <a:cubicBezTo>
                  <a:pt x="0" y="206561"/>
                  <a:pt x="206561" y="0"/>
                  <a:pt x="461367" y="0"/>
                </a:cubicBezTo>
                <a:cubicBezTo>
                  <a:pt x="716173" y="0"/>
                  <a:pt x="922734" y="206561"/>
                  <a:pt x="922734" y="461367"/>
                </a:cubicBezTo>
                <a:cubicBezTo>
                  <a:pt x="922734" y="716173"/>
                  <a:pt x="716173" y="922734"/>
                  <a:pt x="461367" y="922734"/>
                </a:cubicBezTo>
                <a:cubicBezTo>
                  <a:pt x="206561" y="922734"/>
                  <a:pt x="0" y="716173"/>
                  <a:pt x="0" y="461367"/>
                </a:cubicBezTo>
                <a:close/>
              </a:path>
            </a:pathLst>
          </a:custGeom>
          <a:solidFill>
            <a:srgbClr val="004D8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261" tIns="196261" rIns="196261" bIns="196261" numCol="1" spcCol="1270" anchor="ctr" anchorCtr="0">
            <a:noAutofit/>
          </a:bodyPr>
          <a:lstStyle/>
          <a:p>
            <a:pPr defTabSz="1126039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33" b="1" kern="120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197194D8-3268-1648-ABDE-1255603655AE}"/>
              </a:ext>
            </a:extLst>
          </p:cNvPr>
          <p:cNvSpPr txBox="1">
            <a:spLocks/>
          </p:cNvSpPr>
          <p:nvPr/>
        </p:nvSpPr>
        <p:spPr>
          <a:xfrm>
            <a:off x="8334376" y="2324471"/>
            <a:ext cx="2121408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6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>
                <a:solidFill>
                  <a:srgbClr val="6499BD"/>
                </a:solidFill>
                <a:latin typeface="Proxima Nova" panose="02000506030000020004"/>
              </a:rPr>
              <a:t>Engaging Sales &amp; Marketing</a:t>
            </a:r>
            <a:endParaRPr lang="en-US" sz="1467" b="1" dirty="0">
              <a:solidFill>
                <a:srgbClr val="6499BD"/>
              </a:solidFill>
              <a:latin typeface="Proxima Nova" panose="02000506030000020004"/>
            </a:endParaRP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58676C3B-CFA6-4D48-B926-B3DFDAA777AA}"/>
              </a:ext>
            </a:extLst>
          </p:cNvPr>
          <p:cNvSpPr txBox="1">
            <a:spLocks/>
          </p:cNvSpPr>
          <p:nvPr/>
        </p:nvSpPr>
        <p:spPr>
          <a:xfrm>
            <a:off x="1742566" y="2320963"/>
            <a:ext cx="2121408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18806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>
                <a:solidFill>
                  <a:srgbClr val="553E48"/>
                </a:solidFill>
                <a:latin typeface="Proxima Nova" panose="02000506030000020004"/>
              </a:rPr>
              <a:t>Highly effective &amp; immersive training</a:t>
            </a:r>
            <a:endParaRPr lang="en-US" sz="1200" dirty="0">
              <a:solidFill>
                <a:srgbClr val="553E48"/>
              </a:solidFill>
              <a:latin typeface="Proxima Nova" panose="02000506030000020004"/>
            </a:endParaRP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037518DB-F6BE-2F49-920C-96B3C01FA516}"/>
              </a:ext>
            </a:extLst>
          </p:cNvPr>
          <p:cNvSpPr txBox="1">
            <a:spLocks/>
          </p:cNvSpPr>
          <p:nvPr/>
        </p:nvSpPr>
        <p:spPr>
          <a:xfrm>
            <a:off x="9203326" y="3911223"/>
            <a:ext cx="2121408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6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F7766"/>
                </a:solidFill>
                <a:latin typeface="Proxima Nova" panose="02000506030000020004"/>
              </a:rPr>
              <a:t>Efficient &amp; effective Field Service</a:t>
            </a:r>
            <a:endParaRPr lang="en-US" sz="1467" b="1" dirty="0">
              <a:solidFill>
                <a:srgbClr val="3F7766"/>
              </a:solidFill>
              <a:latin typeface="Proxima Nova" panose="02000506030000020004"/>
            </a:endParaRP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4ADC928-2C03-394F-8C25-5844C19008D3}"/>
              </a:ext>
            </a:extLst>
          </p:cNvPr>
          <p:cNvSpPr txBox="1">
            <a:spLocks/>
          </p:cNvSpPr>
          <p:nvPr/>
        </p:nvSpPr>
        <p:spPr>
          <a:xfrm>
            <a:off x="1038649" y="3870658"/>
            <a:ext cx="2121408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18806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>
                <a:solidFill>
                  <a:srgbClr val="8C653D"/>
                </a:solidFill>
                <a:latin typeface="Proxima Nova" panose="02000506030000020004"/>
              </a:rPr>
              <a:t>Cost effective &amp; Immersive Product Design - IoT and Digital Twin</a:t>
            </a:r>
            <a:endParaRPr lang="en-US" sz="1467" b="1" dirty="0">
              <a:solidFill>
                <a:srgbClr val="8C653D"/>
              </a:solidFill>
              <a:latin typeface="Proxima Nova" panose="02000506030000020004"/>
            </a:endParaRPr>
          </a:p>
        </p:txBody>
      </p:sp>
      <p:sp>
        <p:nvSpPr>
          <p:cNvPr id="18" name="Freeform: Shape 32">
            <a:extLst>
              <a:ext uri="{FF2B5EF4-FFF2-40B4-BE49-F238E27FC236}">
                <a16:creationId xmlns:a16="http://schemas.microsoft.com/office/drawing/2014/main" id="{D13EB442-2BAD-A944-8650-AC04310603C3}"/>
              </a:ext>
            </a:extLst>
          </p:cNvPr>
          <p:cNvSpPr/>
          <p:nvPr/>
        </p:nvSpPr>
        <p:spPr>
          <a:xfrm>
            <a:off x="7039421" y="2170980"/>
            <a:ext cx="1161740" cy="1161740"/>
          </a:xfrm>
          <a:custGeom>
            <a:avLst/>
            <a:gdLst>
              <a:gd name="connsiteX0" fmla="*/ 0 w 922734"/>
              <a:gd name="connsiteY0" fmla="*/ 461367 h 922734"/>
              <a:gd name="connsiteX1" fmla="*/ 461367 w 922734"/>
              <a:gd name="connsiteY1" fmla="*/ 0 h 922734"/>
              <a:gd name="connsiteX2" fmla="*/ 922734 w 922734"/>
              <a:gd name="connsiteY2" fmla="*/ 461367 h 922734"/>
              <a:gd name="connsiteX3" fmla="*/ 461367 w 922734"/>
              <a:gd name="connsiteY3" fmla="*/ 922734 h 922734"/>
              <a:gd name="connsiteX4" fmla="*/ 0 w 922734"/>
              <a:gd name="connsiteY4" fmla="*/ 461367 h 92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34" h="922734">
                <a:moveTo>
                  <a:pt x="0" y="461367"/>
                </a:moveTo>
                <a:cubicBezTo>
                  <a:pt x="0" y="206561"/>
                  <a:pt x="206561" y="0"/>
                  <a:pt x="461367" y="0"/>
                </a:cubicBezTo>
                <a:cubicBezTo>
                  <a:pt x="716173" y="0"/>
                  <a:pt x="922734" y="206561"/>
                  <a:pt x="922734" y="461367"/>
                </a:cubicBezTo>
                <a:cubicBezTo>
                  <a:pt x="922734" y="716173"/>
                  <a:pt x="716173" y="922734"/>
                  <a:pt x="461367" y="922734"/>
                </a:cubicBezTo>
                <a:cubicBezTo>
                  <a:pt x="206561" y="922734"/>
                  <a:pt x="0" y="716173"/>
                  <a:pt x="0" y="461367"/>
                </a:cubicBezTo>
                <a:close/>
              </a:path>
            </a:pathLst>
          </a:custGeom>
          <a:solidFill>
            <a:srgbClr val="6499B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261" tIns="196261" rIns="196261" bIns="196261" numCol="1" spcCol="1270" anchor="ctr" anchorCtr="0">
            <a:noAutofit/>
          </a:bodyPr>
          <a:lstStyle/>
          <a:p>
            <a:pPr defTabSz="1126039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33" kern="12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0" name="Freeform: Shape 36">
            <a:extLst>
              <a:ext uri="{FF2B5EF4-FFF2-40B4-BE49-F238E27FC236}">
                <a16:creationId xmlns:a16="http://schemas.microsoft.com/office/drawing/2014/main" id="{DFBA13AC-BE39-E24F-A78B-CCCD26B023F9}"/>
              </a:ext>
            </a:extLst>
          </p:cNvPr>
          <p:cNvSpPr/>
          <p:nvPr/>
        </p:nvSpPr>
        <p:spPr>
          <a:xfrm>
            <a:off x="3997184" y="2170980"/>
            <a:ext cx="1161740" cy="1161740"/>
          </a:xfrm>
          <a:custGeom>
            <a:avLst/>
            <a:gdLst>
              <a:gd name="connsiteX0" fmla="*/ 0 w 922734"/>
              <a:gd name="connsiteY0" fmla="*/ 461367 h 922734"/>
              <a:gd name="connsiteX1" fmla="*/ 461367 w 922734"/>
              <a:gd name="connsiteY1" fmla="*/ 0 h 922734"/>
              <a:gd name="connsiteX2" fmla="*/ 922734 w 922734"/>
              <a:gd name="connsiteY2" fmla="*/ 461367 h 922734"/>
              <a:gd name="connsiteX3" fmla="*/ 461367 w 922734"/>
              <a:gd name="connsiteY3" fmla="*/ 922734 h 922734"/>
              <a:gd name="connsiteX4" fmla="*/ 0 w 922734"/>
              <a:gd name="connsiteY4" fmla="*/ 461367 h 92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34" h="922734">
                <a:moveTo>
                  <a:pt x="0" y="461367"/>
                </a:moveTo>
                <a:cubicBezTo>
                  <a:pt x="0" y="206561"/>
                  <a:pt x="206561" y="0"/>
                  <a:pt x="461367" y="0"/>
                </a:cubicBezTo>
                <a:cubicBezTo>
                  <a:pt x="716173" y="0"/>
                  <a:pt x="922734" y="206561"/>
                  <a:pt x="922734" y="461367"/>
                </a:cubicBezTo>
                <a:cubicBezTo>
                  <a:pt x="922734" y="716173"/>
                  <a:pt x="716173" y="922734"/>
                  <a:pt x="461367" y="922734"/>
                </a:cubicBezTo>
                <a:cubicBezTo>
                  <a:pt x="206561" y="922734"/>
                  <a:pt x="0" y="716173"/>
                  <a:pt x="0" y="461367"/>
                </a:cubicBezTo>
                <a:close/>
              </a:path>
            </a:pathLst>
          </a:custGeom>
          <a:solidFill>
            <a:srgbClr val="553E4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261" tIns="196261" rIns="196261" bIns="196261" numCol="1" spcCol="1270" anchor="ctr" anchorCtr="0">
            <a:noAutofit/>
          </a:bodyPr>
          <a:lstStyle/>
          <a:p>
            <a:pPr defTabSz="1126039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33" kern="12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1" name="Freeform: Shape 38">
            <a:extLst>
              <a:ext uri="{FF2B5EF4-FFF2-40B4-BE49-F238E27FC236}">
                <a16:creationId xmlns:a16="http://schemas.microsoft.com/office/drawing/2014/main" id="{27325719-5F1F-A24C-ABF1-90D642164AD9}"/>
              </a:ext>
            </a:extLst>
          </p:cNvPr>
          <p:cNvSpPr/>
          <p:nvPr/>
        </p:nvSpPr>
        <p:spPr>
          <a:xfrm>
            <a:off x="3276943" y="3693144"/>
            <a:ext cx="1157971" cy="1157971"/>
          </a:xfrm>
          <a:custGeom>
            <a:avLst/>
            <a:gdLst>
              <a:gd name="connsiteX0" fmla="*/ 0 w 922734"/>
              <a:gd name="connsiteY0" fmla="*/ 461367 h 922734"/>
              <a:gd name="connsiteX1" fmla="*/ 461367 w 922734"/>
              <a:gd name="connsiteY1" fmla="*/ 0 h 922734"/>
              <a:gd name="connsiteX2" fmla="*/ 922734 w 922734"/>
              <a:gd name="connsiteY2" fmla="*/ 461367 h 922734"/>
              <a:gd name="connsiteX3" fmla="*/ 461367 w 922734"/>
              <a:gd name="connsiteY3" fmla="*/ 922734 h 922734"/>
              <a:gd name="connsiteX4" fmla="*/ 0 w 922734"/>
              <a:gd name="connsiteY4" fmla="*/ 461367 h 92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734" h="922734">
                <a:moveTo>
                  <a:pt x="0" y="461367"/>
                </a:moveTo>
                <a:cubicBezTo>
                  <a:pt x="0" y="206561"/>
                  <a:pt x="206561" y="0"/>
                  <a:pt x="461367" y="0"/>
                </a:cubicBezTo>
                <a:cubicBezTo>
                  <a:pt x="716173" y="0"/>
                  <a:pt x="922734" y="206561"/>
                  <a:pt x="922734" y="461367"/>
                </a:cubicBezTo>
                <a:cubicBezTo>
                  <a:pt x="922734" y="716173"/>
                  <a:pt x="716173" y="922734"/>
                  <a:pt x="461367" y="922734"/>
                </a:cubicBezTo>
                <a:cubicBezTo>
                  <a:pt x="206561" y="922734"/>
                  <a:pt x="0" y="716173"/>
                  <a:pt x="0" y="461367"/>
                </a:cubicBezTo>
                <a:close/>
              </a:path>
            </a:pathLst>
          </a:custGeom>
          <a:solidFill>
            <a:srgbClr val="8C653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261" tIns="196261" rIns="196261" bIns="196261" numCol="1" spcCol="1270" anchor="ctr" anchorCtr="0">
            <a:noAutofit/>
          </a:bodyPr>
          <a:lstStyle/>
          <a:p>
            <a:pPr defTabSz="1126039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33" kern="12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F97DBC9E-62DC-8740-BA97-119F7D26C653}"/>
              </a:ext>
            </a:extLst>
          </p:cNvPr>
          <p:cNvSpPr>
            <a:spLocks noEditPoints="1"/>
          </p:cNvSpPr>
          <p:nvPr/>
        </p:nvSpPr>
        <p:spPr bwMode="auto">
          <a:xfrm>
            <a:off x="5623805" y="3775098"/>
            <a:ext cx="934338" cy="936915"/>
          </a:xfrm>
          <a:custGeom>
            <a:avLst/>
            <a:gdLst>
              <a:gd name="T0" fmla="*/ 180 w 2048"/>
              <a:gd name="T1" fmla="*/ 1620 h 2048"/>
              <a:gd name="T2" fmla="*/ 846 w 2048"/>
              <a:gd name="T3" fmla="*/ 1845 h 2048"/>
              <a:gd name="T4" fmla="*/ 1024 w 2048"/>
              <a:gd name="T5" fmla="*/ 2048 h 2048"/>
              <a:gd name="T6" fmla="*/ 1202 w 2048"/>
              <a:gd name="T7" fmla="*/ 1844 h 2048"/>
              <a:gd name="T8" fmla="*/ 1869 w 2048"/>
              <a:gd name="T9" fmla="*/ 1620 h 2048"/>
              <a:gd name="T10" fmla="*/ 1940 w 2048"/>
              <a:gd name="T11" fmla="*/ 1275 h 2048"/>
              <a:gd name="T12" fmla="*/ 2048 w 2048"/>
              <a:gd name="T13" fmla="*/ 600 h 2048"/>
              <a:gd name="T14" fmla="*/ 1744 w 2048"/>
              <a:gd name="T15" fmla="*/ 470 h 2048"/>
              <a:gd name="T16" fmla="*/ 1204 w 2048"/>
              <a:gd name="T17" fmla="*/ 180 h 2048"/>
              <a:gd name="T18" fmla="*/ 844 w 2048"/>
              <a:gd name="T19" fmla="*/ 180 h 2048"/>
              <a:gd name="T20" fmla="*/ 305 w 2048"/>
              <a:gd name="T21" fmla="*/ 471 h 2048"/>
              <a:gd name="T22" fmla="*/ 0 w 2048"/>
              <a:gd name="T23" fmla="*/ 600 h 2048"/>
              <a:gd name="T24" fmla="*/ 120 w 2048"/>
              <a:gd name="T25" fmla="*/ 1271 h 2048"/>
              <a:gd name="T26" fmla="*/ 180 w 2048"/>
              <a:gd name="T27" fmla="*/ 1500 h 2048"/>
              <a:gd name="T28" fmla="*/ 180 w 2048"/>
              <a:gd name="T29" fmla="*/ 1380 h 2048"/>
              <a:gd name="T30" fmla="*/ 180 w 2048"/>
              <a:gd name="T31" fmla="*/ 1500 h 2048"/>
              <a:gd name="T32" fmla="*/ 845 w 2048"/>
              <a:gd name="T33" fmla="*/ 1001 h 2048"/>
              <a:gd name="T34" fmla="*/ 845 w 2048"/>
              <a:gd name="T35" fmla="*/ 1046 h 2048"/>
              <a:gd name="T36" fmla="*/ 694 w 2048"/>
              <a:gd name="T37" fmla="*/ 1254 h 2048"/>
              <a:gd name="T38" fmla="*/ 964 w 2048"/>
              <a:gd name="T39" fmla="*/ 1194 h 2048"/>
              <a:gd name="T40" fmla="*/ 900 w 2048"/>
              <a:gd name="T41" fmla="*/ 1738 h 2048"/>
              <a:gd name="T42" fmla="*/ 360 w 2048"/>
              <a:gd name="T43" fmla="*/ 1440 h 2048"/>
              <a:gd name="T44" fmla="*/ 559 w 2048"/>
              <a:gd name="T45" fmla="*/ 1321 h 2048"/>
              <a:gd name="T46" fmla="*/ 306 w 2048"/>
              <a:gd name="T47" fmla="*/ 1311 h 2048"/>
              <a:gd name="T48" fmla="*/ 240 w 2048"/>
              <a:gd name="T49" fmla="*/ 770 h 2048"/>
              <a:gd name="T50" fmla="*/ 1744 w 2048"/>
              <a:gd name="T51" fmla="*/ 1311 h 2048"/>
              <a:gd name="T52" fmla="*/ 1482 w 2048"/>
              <a:gd name="T53" fmla="*/ 1321 h 2048"/>
              <a:gd name="T54" fmla="*/ 1689 w 2048"/>
              <a:gd name="T55" fmla="*/ 1440 h 2048"/>
              <a:gd name="T56" fmla="*/ 1148 w 2048"/>
              <a:gd name="T57" fmla="*/ 1737 h 2048"/>
              <a:gd name="T58" fmla="*/ 1084 w 2048"/>
              <a:gd name="T59" fmla="*/ 1194 h 2048"/>
              <a:gd name="T60" fmla="*/ 1349 w 2048"/>
              <a:gd name="T61" fmla="*/ 1254 h 2048"/>
              <a:gd name="T62" fmla="*/ 1203 w 2048"/>
              <a:gd name="T63" fmla="*/ 1047 h 2048"/>
              <a:gd name="T64" fmla="*/ 1202 w 2048"/>
              <a:gd name="T65" fmla="*/ 1000 h 2048"/>
              <a:gd name="T66" fmla="*/ 1820 w 2048"/>
              <a:gd name="T67" fmla="*/ 773 h 2048"/>
              <a:gd name="T68" fmla="*/ 1744 w 2048"/>
              <a:gd name="T69" fmla="*/ 1311 h 2048"/>
              <a:gd name="T70" fmla="*/ 1024 w 2048"/>
              <a:gd name="T71" fmla="*/ 964 h 2048"/>
              <a:gd name="T72" fmla="*/ 1024 w 2048"/>
              <a:gd name="T73" fmla="*/ 1084 h 2048"/>
              <a:gd name="T74" fmla="*/ 1690 w 2048"/>
              <a:gd name="T75" fmla="*/ 624 h 2048"/>
              <a:gd name="T76" fmla="*/ 1024 w 2048"/>
              <a:gd name="T77" fmla="*/ 844 h 2048"/>
              <a:gd name="T78" fmla="*/ 359 w 2048"/>
              <a:gd name="T79" fmla="*/ 623 h 2048"/>
              <a:gd name="T80" fmla="*/ 359 w 2048"/>
              <a:gd name="T81" fmla="*/ 579 h 2048"/>
              <a:gd name="T82" fmla="*/ 1024 w 2048"/>
              <a:gd name="T83" fmla="*/ 360 h 2048"/>
              <a:gd name="T84" fmla="*/ 1690 w 2048"/>
              <a:gd name="T85" fmla="*/ 578 h 2048"/>
              <a:gd name="T86" fmla="*/ 1690 w 2048"/>
              <a:gd name="T87" fmla="*/ 624 h 2048"/>
              <a:gd name="T88" fmla="*/ 964 w 2048"/>
              <a:gd name="T89" fmla="*/ 1868 h 2048"/>
              <a:gd name="T90" fmla="*/ 1084 w 2048"/>
              <a:gd name="T91" fmla="*/ 1868 h 2048"/>
              <a:gd name="T92" fmla="*/ 1869 w 2048"/>
              <a:gd name="T93" fmla="*/ 1500 h 2048"/>
              <a:gd name="T94" fmla="*/ 1869 w 2048"/>
              <a:gd name="T95" fmla="*/ 1380 h 2048"/>
              <a:gd name="T96" fmla="*/ 1869 w 2048"/>
              <a:gd name="T97" fmla="*/ 1500 h 2048"/>
              <a:gd name="T98" fmla="*/ 1929 w 2048"/>
              <a:gd name="T99" fmla="*/ 600 h 2048"/>
              <a:gd name="T100" fmla="*/ 1809 w 2048"/>
              <a:gd name="T101" fmla="*/ 600 h 2048"/>
              <a:gd name="T102" fmla="*/ 1024 w 2048"/>
              <a:gd name="T103" fmla="*/ 120 h 2048"/>
              <a:gd name="T104" fmla="*/ 1024 w 2048"/>
              <a:gd name="T105" fmla="*/ 240 h 2048"/>
              <a:gd name="T106" fmla="*/ 1024 w 2048"/>
              <a:gd name="T107" fmla="*/ 120 h 2048"/>
              <a:gd name="T108" fmla="*/ 240 w 2048"/>
              <a:gd name="T109" fmla="*/ 600 h 2048"/>
              <a:gd name="T110" fmla="*/ 120 w 2048"/>
              <a:gd name="T111" fmla="*/ 600 h 2048"/>
              <a:gd name="T112" fmla="*/ 180 w 2048"/>
              <a:gd name="T113" fmla="*/ 54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48" h="2048">
                <a:moveTo>
                  <a:pt x="0" y="1440"/>
                </a:moveTo>
                <a:cubicBezTo>
                  <a:pt x="0" y="1539"/>
                  <a:pt x="81" y="1620"/>
                  <a:pt x="180" y="1620"/>
                </a:cubicBezTo>
                <a:cubicBezTo>
                  <a:pt x="228" y="1620"/>
                  <a:pt x="272" y="1601"/>
                  <a:pt x="304" y="1570"/>
                </a:cubicBezTo>
                <a:cubicBezTo>
                  <a:pt x="846" y="1845"/>
                  <a:pt x="846" y="1845"/>
                  <a:pt x="846" y="1845"/>
                </a:cubicBezTo>
                <a:cubicBezTo>
                  <a:pt x="845" y="1853"/>
                  <a:pt x="844" y="1860"/>
                  <a:pt x="844" y="1868"/>
                </a:cubicBezTo>
                <a:cubicBezTo>
                  <a:pt x="844" y="1967"/>
                  <a:pt x="925" y="2048"/>
                  <a:pt x="1024" y="2048"/>
                </a:cubicBezTo>
                <a:cubicBezTo>
                  <a:pt x="1123" y="2048"/>
                  <a:pt x="1204" y="1967"/>
                  <a:pt x="1204" y="1868"/>
                </a:cubicBezTo>
                <a:cubicBezTo>
                  <a:pt x="1204" y="1860"/>
                  <a:pt x="1203" y="1852"/>
                  <a:pt x="1202" y="1844"/>
                </a:cubicBezTo>
                <a:cubicBezTo>
                  <a:pt x="1745" y="1571"/>
                  <a:pt x="1745" y="1571"/>
                  <a:pt x="1745" y="1571"/>
                </a:cubicBezTo>
                <a:cubicBezTo>
                  <a:pt x="1777" y="1601"/>
                  <a:pt x="1821" y="1620"/>
                  <a:pt x="1869" y="1620"/>
                </a:cubicBezTo>
                <a:cubicBezTo>
                  <a:pt x="1968" y="1620"/>
                  <a:pt x="2048" y="1539"/>
                  <a:pt x="2048" y="1440"/>
                </a:cubicBezTo>
                <a:cubicBezTo>
                  <a:pt x="2048" y="1366"/>
                  <a:pt x="2004" y="1303"/>
                  <a:pt x="1940" y="1275"/>
                </a:cubicBezTo>
                <a:cubicBezTo>
                  <a:pt x="1940" y="766"/>
                  <a:pt x="1940" y="766"/>
                  <a:pt x="1940" y="766"/>
                </a:cubicBezTo>
                <a:cubicBezTo>
                  <a:pt x="2004" y="738"/>
                  <a:pt x="2048" y="674"/>
                  <a:pt x="2048" y="600"/>
                </a:cubicBezTo>
                <a:cubicBezTo>
                  <a:pt x="2048" y="501"/>
                  <a:pt x="1968" y="420"/>
                  <a:pt x="1869" y="420"/>
                </a:cubicBezTo>
                <a:cubicBezTo>
                  <a:pt x="1820" y="420"/>
                  <a:pt x="1777" y="439"/>
                  <a:pt x="1744" y="470"/>
                </a:cubicBezTo>
                <a:cubicBezTo>
                  <a:pt x="1203" y="203"/>
                  <a:pt x="1203" y="203"/>
                  <a:pt x="1203" y="203"/>
                </a:cubicBezTo>
                <a:cubicBezTo>
                  <a:pt x="1203" y="195"/>
                  <a:pt x="1204" y="188"/>
                  <a:pt x="1204" y="180"/>
                </a:cubicBezTo>
                <a:cubicBezTo>
                  <a:pt x="1204" y="81"/>
                  <a:pt x="1123" y="0"/>
                  <a:pt x="1024" y="0"/>
                </a:cubicBezTo>
                <a:cubicBezTo>
                  <a:pt x="925" y="0"/>
                  <a:pt x="844" y="81"/>
                  <a:pt x="844" y="180"/>
                </a:cubicBezTo>
                <a:cubicBezTo>
                  <a:pt x="844" y="187"/>
                  <a:pt x="845" y="195"/>
                  <a:pt x="845" y="202"/>
                </a:cubicBezTo>
                <a:cubicBezTo>
                  <a:pt x="305" y="471"/>
                  <a:pt x="305" y="471"/>
                  <a:pt x="305" y="471"/>
                </a:cubicBezTo>
                <a:cubicBezTo>
                  <a:pt x="273" y="440"/>
                  <a:pt x="229" y="420"/>
                  <a:pt x="180" y="420"/>
                </a:cubicBezTo>
                <a:cubicBezTo>
                  <a:pt x="81" y="420"/>
                  <a:pt x="0" y="501"/>
                  <a:pt x="0" y="600"/>
                </a:cubicBezTo>
                <a:cubicBezTo>
                  <a:pt x="0" y="678"/>
                  <a:pt x="50" y="745"/>
                  <a:pt x="120" y="770"/>
                </a:cubicBezTo>
                <a:cubicBezTo>
                  <a:pt x="120" y="1271"/>
                  <a:pt x="120" y="1271"/>
                  <a:pt x="120" y="1271"/>
                </a:cubicBezTo>
                <a:cubicBezTo>
                  <a:pt x="50" y="1295"/>
                  <a:pt x="0" y="1362"/>
                  <a:pt x="0" y="1440"/>
                </a:cubicBezTo>
                <a:close/>
                <a:moveTo>
                  <a:pt x="180" y="1500"/>
                </a:moveTo>
                <a:cubicBezTo>
                  <a:pt x="147" y="1500"/>
                  <a:pt x="120" y="1473"/>
                  <a:pt x="120" y="1440"/>
                </a:cubicBezTo>
                <a:cubicBezTo>
                  <a:pt x="120" y="1407"/>
                  <a:pt x="147" y="1380"/>
                  <a:pt x="180" y="1380"/>
                </a:cubicBezTo>
                <a:cubicBezTo>
                  <a:pt x="213" y="1380"/>
                  <a:pt x="240" y="1407"/>
                  <a:pt x="240" y="1440"/>
                </a:cubicBezTo>
                <a:cubicBezTo>
                  <a:pt x="240" y="1473"/>
                  <a:pt x="213" y="1500"/>
                  <a:pt x="180" y="1500"/>
                </a:cubicBezTo>
                <a:close/>
                <a:moveTo>
                  <a:pt x="304" y="730"/>
                </a:moveTo>
                <a:cubicBezTo>
                  <a:pt x="845" y="1001"/>
                  <a:pt x="845" y="1001"/>
                  <a:pt x="845" y="1001"/>
                </a:cubicBezTo>
                <a:cubicBezTo>
                  <a:pt x="845" y="1009"/>
                  <a:pt x="844" y="1016"/>
                  <a:pt x="844" y="1024"/>
                </a:cubicBezTo>
                <a:cubicBezTo>
                  <a:pt x="844" y="1031"/>
                  <a:pt x="844" y="1038"/>
                  <a:pt x="845" y="1046"/>
                </a:cubicBezTo>
                <a:cubicBezTo>
                  <a:pt x="641" y="1147"/>
                  <a:pt x="641" y="1147"/>
                  <a:pt x="641" y="1147"/>
                </a:cubicBezTo>
                <a:cubicBezTo>
                  <a:pt x="694" y="1254"/>
                  <a:pt x="694" y="1254"/>
                  <a:pt x="694" y="1254"/>
                </a:cubicBezTo>
                <a:cubicBezTo>
                  <a:pt x="899" y="1153"/>
                  <a:pt x="899" y="1153"/>
                  <a:pt x="899" y="1153"/>
                </a:cubicBezTo>
                <a:cubicBezTo>
                  <a:pt x="917" y="1171"/>
                  <a:pt x="939" y="1185"/>
                  <a:pt x="964" y="1194"/>
                </a:cubicBezTo>
                <a:cubicBezTo>
                  <a:pt x="964" y="1698"/>
                  <a:pt x="964" y="1698"/>
                  <a:pt x="964" y="1698"/>
                </a:cubicBezTo>
                <a:cubicBezTo>
                  <a:pt x="940" y="1707"/>
                  <a:pt x="918" y="1721"/>
                  <a:pt x="900" y="1738"/>
                </a:cubicBezTo>
                <a:cubicBezTo>
                  <a:pt x="358" y="1463"/>
                  <a:pt x="358" y="1463"/>
                  <a:pt x="358" y="1463"/>
                </a:cubicBezTo>
                <a:cubicBezTo>
                  <a:pt x="359" y="1456"/>
                  <a:pt x="360" y="1448"/>
                  <a:pt x="360" y="1440"/>
                </a:cubicBezTo>
                <a:cubicBezTo>
                  <a:pt x="360" y="1433"/>
                  <a:pt x="360" y="1426"/>
                  <a:pt x="359" y="1419"/>
                </a:cubicBezTo>
                <a:cubicBezTo>
                  <a:pt x="559" y="1321"/>
                  <a:pt x="559" y="1321"/>
                  <a:pt x="559" y="1321"/>
                </a:cubicBezTo>
                <a:cubicBezTo>
                  <a:pt x="507" y="1213"/>
                  <a:pt x="507" y="1213"/>
                  <a:pt x="507" y="1213"/>
                </a:cubicBezTo>
                <a:cubicBezTo>
                  <a:pt x="306" y="1311"/>
                  <a:pt x="306" y="1311"/>
                  <a:pt x="306" y="1311"/>
                </a:cubicBezTo>
                <a:cubicBezTo>
                  <a:pt x="287" y="1293"/>
                  <a:pt x="265" y="1279"/>
                  <a:pt x="240" y="1271"/>
                </a:cubicBezTo>
                <a:cubicBezTo>
                  <a:pt x="240" y="770"/>
                  <a:pt x="240" y="770"/>
                  <a:pt x="240" y="770"/>
                </a:cubicBezTo>
                <a:cubicBezTo>
                  <a:pt x="264" y="761"/>
                  <a:pt x="286" y="748"/>
                  <a:pt x="304" y="730"/>
                </a:cubicBezTo>
                <a:close/>
                <a:moveTo>
                  <a:pt x="1744" y="1311"/>
                </a:moveTo>
                <a:cubicBezTo>
                  <a:pt x="1535" y="1214"/>
                  <a:pt x="1535" y="1214"/>
                  <a:pt x="1535" y="1214"/>
                </a:cubicBezTo>
                <a:cubicBezTo>
                  <a:pt x="1482" y="1321"/>
                  <a:pt x="1482" y="1321"/>
                  <a:pt x="1482" y="1321"/>
                </a:cubicBezTo>
                <a:cubicBezTo>
                  <a:pt x="1690" y="1418"/>
                  <a:pt x="1690" y="1418"/>
                  <a:pt x="1690" y="1418"/>
                </a:cubicBezTo>
                <a:cubicBezTo>
                  <a:pt x="1689" y="1425"/>
                  <a:pt x="1689" y="1433"/>
                  <a:pt x="1689" y="1440"/>
                </a:cubicBezTo>
                <a:cubicBezTo>
                  <a:pt x="1689" y="1448"/>
                  <a:pt x="1689" y="1456"/>
                  <a:pt x="1690" y="1464"/>
                </a:cubicBezTo>
                <a:cubicBezTo>
                  <a:pt x="1148" y="1737"/>
                  <a:pt x="1148" y="1737"/>
                  <a:pt x="1148" y="1737"/>
                </a:cubicBezTo>
                <a:cubicBezTo>
                  <a:pt x="1129" y="1720"/>
                  <a:pt x="1108" y="1707"/>
                  <a:pt x="1084" y="1698"/>
                </a:cubicBezTo>
                <a:cubicBezTo>
                  <a:pt x="1084" y="1194"/>
                  <a:pt x="1084" y="1194"/>
                  <a:pt x="1084" y="1194"/>
                </a:cubicBezTo>
                <a:cubicBezTo>
                  <a:pt x="1108" y="1185"/>
                  <a:pt x="1130" y="1171"/>
                  <a:pt x="1149" y="1154"/>
                </a:cubicBezTo>
                <a:cubicBezTo>
                  <a:pt x="1349" y="1254"/>
                  <a:pt x="1349" y="1254"/>
                  <a:pt x="1349" y="1254"/>
                </a:cubicBezTo>
                <a:cubicBezTo>
                  <a:pt x="1403" y="1147"/>
                  <a:pt x="1403" y="1147"/>
                  <a:pt x="1403" y="1147"/>
                </a:cubicBezTo>
                <a:cubicBezTo>
                  <a:pt x="1203" y="1047"/>
                  <a:pt x="1203" y="1047"/>
                  <a:pt x="1203" y="1047"/>
                </a:cubicBezTo>
                <a:cubicBezTo>
                  <a:pt x="1203" y="1039"/>
                  <a:pt x="1204" y="1032"/>
                  <a:pt x="1204" y="1024"/>
                </a:cubicBezTo>
                <a:cubicBezTo>
                  <a:pt x="1204" y="1016"/>
                  <a:pt x="1203" y="1008"/>
                  <a:pt x="1202" y="1000"/>
                </a:cubicBezTo>
                <a:cubicBezTo>
                  <a:pt x="1745" y="731"/>
                  <a:pt x="1745" y="731"/>
                  <a:pt x="1745" y="731"/>
                </a:cubicBezTo>
                <a:cubicBezTo>
                  <a:pt x="1766" y="751"/>
                  <a:pt x="1792" y="765"/>
                  <a:pt x="1820" y="773"/>
                </a:cubicBezTo>
                <a:cubicBezTo>
                  <a:pt x="1820" y="1267"/>
                  <a:pt x="1820" y="1267"/>
                  <a:pt x="1820" y="1267"/>
                </a:cubicBezTo>
                <a:cubicBezTo>
                  <a:pt x="1791" y="1275"/>
                  <a:pt x="1765" y="1290"/>
                  <a:pt x="1744" y="1311"/>
                </a:cubicBezTo>
                <a:close/>
                <a:moveTo>
                  <a:pt x="964" y="1024"/>
                </a:moveTo>
                <a:cubicBezTo>
                  <a:pt x="964" y="991"/>
                  <a:pt x="991" y="964"/>
                  <a:pt x="1024" y="964"/>
                </a:cubicBezTo>
                <a:cubicBezTo>
                  <a:pt x="1057" y="964"/>
                  <a:pt x="1084" y="991"/>
                  <a:pt x="1084" y="1024"/>
                </a:cubicBezTo>
                <a:cubicBezTo>
                  <a:pt x="1084" y="1057"/>
                  <a:pt x="1057" y="1084"/>
                  <a:pt x="1024" y="1084"/>
                </a:cubicBezTo>
                <a:cubicBezTo>
                  <a:pt x="991" y="1084"/>
                  <a:pt x="964" y="1057"/>
                  <a:pt x="964" y="1024"/>
                </a:cubicBezTo>
                <a:close/>
                <a:moveTo>
                  <a:pt x="1690" y="624"/>
                </a:moveTo>
                <a:cubicBezTo>
                  <a:pt x="1148" y="893"/>
                  <a:pt x="1148" y="893"/>
                  <a:pt x="1148" y="893"/>
                </a:cubicBezTo>
                <a:cubicBezTo>
                  <a:pt x="1115" y="863"/>
                  <a:pt x="1072" y="844"/>
                  <a:pt x="1024" y="844"/>
                </a:cubicBezTo>
                <a:cubicBezTo>
                  <a:pt x="976" y="844"/>
                  <a:pt x="932" y="863"/>
                  <a:pt x="900" y="894"/>
                </a:cubicBezTo>
                <a:cubicBezTo>
                  <a:pt x="359" y="623"/>
                  <a:pt x="359" y="623"/>
                  <a:pt x="359" y="623"/>
                </a:cubicBezTo>
                <a:cubicBezTo>
                  <a:pt x="359" y="616"/>
                  <a:pt x="360" y="608"/>
                  <a:pt x="360" y="600"/>
                </a:cubicBezTo>
                <a:cubicBezTo>
                  <a:pt x="360" y="593"/>
                  <a:pt x="360" y="586"/>
                  <a:pt x="359" y="579"/>
                </a:cubicBezTo>
                <a:cubicBezTo>
                  <a:pt x="899" y="309"/>
                  <a:pt x="899" y="309"/>
                  <a:pt x="899" y="309"/>
                </a:cubicBezTo>
                <a:cubicBezTo>
                  <a:pt x="931" y="341"/>
                  <a:pt x="975" y="360"/>
                  <a:pt x="1024" y="360"/>
                </a:cubicBezTo>
                <a:cubicBezTo>
                  <a:pt x="1072" y="360"/>
                  <a:pt x="1116" y="341"/>
                  <a:pt x="1149" y="310"/>
                </a:cubicBezTo>
                <a:cubicBezTo>
                  <a:pt x="1690" y="578"/>
                  <a:pt x="1690" y="578"/>
                  <a:pt x="1690" y="578"/>
                </a:cubicBezTo>
                <a:cubicBezTo>
                  <a:pt x="1689" y="585"/>
                  <a:pt x="1689" y="593"/>
                  <a:pt x="1689" y="600"/>
                </a:cubicBezTo>
                <a:cubicBezTo>
                  <a:pt x="1689" y="608"/>
                  <a:pt x="1689" y="616"/>
                  <a:pt x="1690" y="624"/>
                </a:cubicBezTo>
                <a:close/>
                <a:moveTo>
                  <a:pt x="1024" y="1928"/>
                </a:moveTo>
                <a:cubicBezTo>
                  <a:pt x="991" y="1928"/>
                  <a:pt x="964" y="1901"/>
                  <a:pt x="964" y="1868"/>
                </a:cubicBezTo>
                <a:cubicBezTo>
                  <a:pt x="964" y="1835"/>
                  <a:pt x="991" y="1808"/>
                  <a:pt x="1024" y="1808"/>
                </a:cubicBezTo>
                <a:cubicBezTo>
                  <a:pt x="1057" y="1808"/>
                  <a:pt x="1084" y="1835"/>
                  <a:pt x="1084" y="1868"/>
                </a:cubicBezTo>
                <a:cubicBezTo>
                  <a:pt x="1084" y="1901"/>
                  <a:pt x="1057" y="1928"/>
                  <a:pt x="1024" y="1928"/>
                </a:cubicBezTo>
                <a:close/>
                <a:moveTo>
                  <a:pt x="1869" y="1500"/>
                </a:moveTo>
                <a:cubicBezTo>
                  <a:pt x="1836" y="1500"/>
                  <a:pt x="1809" y="1473"/>
                  <a:pt x="1809" y="1440"/>
                </a:cubicBezTo>
                <a:cubicBezTo>
                  <a:pt x="1809" y="1407"/>
                  <a:pt x="1836" y="1380"/>
                  <a:pt x="1869" y="1380"/>
                </a:cubicBezTo>
                <a:cubicBezTo>
                  <a:pt x="1902" y="1380"/>
                  <a:pt x="1929" y="1407"/>
                  <a:pt x="1929" y="1440"/>
                </a:cubicBezTo>
                <a:cubicBezTo>
                  <a:pt x="1929" y="1473"/>
                  <a:pt x="1902" y="1500"/>
                  <a:pt x="1869" y="1500"/>
                </a:cubicBezTo>
                <a:close/>
                <a:moveTo>
                  <a:pt x="1869" y="540"/>
                </a:moveTo>
                <a:cubicBezTo>
                  <a:pt x="1902" y="540"/>
                  <a:pt x="1929" y="567"/>
                  <a:pt x="1929" y="600"/>
                </a:cubicBezTo>
                <a:cubicBezTo>
                  <a:pt x="1929" y="633"/>
                  <a:pt x="1902" y="660"/>
                  <a:pt x="1869" y="660"/>
                </a:cubicBezTo>
                <a:cubicBezTo>
                  <a:pt x="1836" y="660"/>
                  <a:pt x="1809" y="633"/>
                  <a:pt x="1809" y="600"/>
                </a:cubicBezTo>
                <a:cubicBezTo>
                  <a:pt x="1809" y="567"/>
                  <a:pt x="1836" y="540"/>
                  <a:pt x="1869" y="540"/>
                </a:cubicBezTo>
                <a:close/>
                <a:moveTo>
                  <a:pt x="1024" y="120"/>
                </a:moveTo>
                <a:cubicBezTo>
                  <a:pt x="1057" y="120"/>
                  <a:pt x="1084" y="147"/>
                  <a:pt x="1084" y="180"/>
                </a:cubicBezTo>
                <a:cubicBezTo>
                  <a:pt x="1084" y="213"/>
                  <a:pt x="1057" y="240"/>
                  <a:pt x="1024" y="240"/>
                </a:cubicBezTo>
                <a:cubicBezTo>
                  <a:pt x="991" y="240"/>
                  <a:pt x="964" y="213"/>
                  <a:pt x="964" y="180"/>
                </a:cubicBezTo>
                <a:cubicBezTo>
                  <a:pt x="964" y="147"/>
                  <a:pt x="991" y="120"/>
                  <a:pt x="1024" y="120"/>
                </a:cubicBezTo>
                <a:close/>
                <a:moveTo>
                  <a:pt x="180" y="540"/>
                </a:moveTo>
                <a:cubicBezTo>
                  <a:pt x="213" y="540"/>
                  <a:pt x="240" y="567"/>
                  <a:pt x="240" y="600"/>
                </a:cubicBezTo>
                <a:cubicBezTo>
                  <a:pt x="240" y="633"/>
                  <a:pt x="213" y="660"/>
                  <a:pt x="180" y="660"/>
                </a:cubicBezTo>
                <a:cubicBezTo>
                  <a:pt x="147" y="660"/>
                  <a:pt x="120" y="633"/>
                  <a:pt x="120" y="600"/>
                </a:cubicBezTo>
                <a:cubicBezTo>
                  <a:pt x="120" y="567"/>
                  <a:pt x="147" y="540"/>
                  <a:pt x="180" y="540"/>
                </a:cubicBezTo>
                <a:close/>
                <a:moveTo>
                  <a:pt x="180" y="540"/>
                </a:moveTo>
                <a:cubicBezTo>
                  <a:pt x="180" y="540"/>
                  <a:pt x="180" y="540"/>
                  <a:pt x="180" y="54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8AF0A0-D66F-5F45-B632-7BDAE6CEDC86}"/>
              </a:ext>
            </a:extLst>
          </p:cNvPr>
          <p:cNvGrpSpPr/>
          <p:nvPr/>
        </p:nvGrpSpPr>
        <p:grpSpPr>
          <a:xfrm>
            <a:off x="7298663" y="2611634"/>
            <a:ext cx="643255" cy="403543"/>
            <a:chOff x="-879475" y="4324350"/>
            <a:chExt cx="1184275" cy="742950"/>
          </a:xfrm>
          <a:solidFill>
            <a:schemeClr val="bg1"/>
          </a:solidFill>
        </p:grpSpPr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BC409570-1317-C446-B01F-BBBED5458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709613" y="4349750"/>
              <a:ext cx="781050" cy="717550"/>
            </a:xfrm>
            <a:custGeom>
              <a:avLst/>
              <a:gdLst>
                <a:gd name="T0" fmla="*/ 3878 w 3960"/>
                <a:gd name="T1" fmla="*/ 2442 h 3621"/>
                <a:gd name="T2" fmla="*/ 2932 w 3960"/>
                <a:gd name="T3" fmla="*/ 1527 h 3621"/>
                <a:gd name="T4" fmla="*/ 2353 w 3960"/>
                <a:gd name="T5" fmla="*/ 1033 h 3621"/>
                <a:gd name="T6" fmla="*/ 2223 w 3960"/>
                <a:gd name="T7" fmla="*/ 1004 h 3621"/>
                <a:gd name="T8" fmla="*/ 2045 w 3960"/>
                <a:gd name="T9" fmla="*/ 1076 h 3621"/>
                <a:gd name="T10" fmla="*/ 1878 w 3960"/>
                <a:gd name="T11" fmla="*/ 1122 h 3621"/>
                <a:gd name="T12" fmla="*/ 1786 w 3960"/>
                <a:gd name="T13" fmla="*/ 1177 h 3621"/>
                <a:gd name="T14" fmla="*/ 1304 w 3960"/>
                <a:gd name="T15" fmla="*/ 1377 h 3621"/>
                <a:gd name="T16" fmla="*/ 1254 w 3960"/>
                <a:gd name="T17" fmla="*/ 1332 h 3621"/>
                <a:gd name="T18" fmla="*/ 1531 w 3960"/>
                <a:gd name="T19" fmla="*/ 796 h 3621"/>
                <a:gd name="T20" fmla="*/ 2589 w 3960"/>
                <a:gd name="T21" fmla="*/ 485 h 3621"/>
                <a:gd name="T22" fmla="*/ 3599 w 3960"/>
                <a:gd name="T23" fmla="*/ 887 h 3621"/>
                <a:gd name="T24" fmla="*/ 3758 w 3960"/>
                <a:gd name="T25" fmla="*/ 810 h 3621"/>
                <a:gd name="T26" fmla="*/ 3681 w 3960"/>
                <a:gd name="T27" fmla="*/ 651 h 3621"/>
                <a:gd name="T28" fmla="*/ 2691 w 3960"/>
                <a:gd name="T29" fmla="*/ 257 h 3621"/>
                <a:gd name="T30" fmla="*/ 1354 w 3960"/>
                <a:gd name="T31" fmla="*/ 619 h 3621"/>
                <a:gd name="T32" fmla="*/ 1011 w 3960"/>
                <a:gd name="T33" fmla="*/ 1389 h 3621"/>
                <a:gd name="T34" fmla="*/ 1225 w 3960"/>
                <a:gd name="T35" fmla="*/ 1615 h 3621"/>
                <a:gd name="T36" fmla="*/ 1960 w 3960"/>
                <a:gd name="T37" fmla="*/ 1363 h 3621"/>
                <a:gd name="T38" fmla="*/ 2147 w 3960"/>
                <a:gd name="T39" fmla="*/ 1304 h 3621"/>
                <a:gd name="T40" fmla="*/ 2235 w 3960"/>
                <a:gd name="T41" fmla="*/ 1266 h 3621"/>
                <a:gd name="T42" fmla="*/ 2774 w 3960"/>
                <a:gd name="T43" fmla="*/ 1721 h 3621"/>
                <a:gd name="T44" fmla="*/ 3652 w 3960"/>
                <a:gd name="T45" fmla="*/ 2550 h 3621"/>
                <a:gd name="T46" fmla="*/ 3615 w 3960"/>
                <a:gd name="T47" fmla="*/ 2738 h 3621"/>
                <a:gd name="T48" fmla="*/ 3461 w 3960"/>
                <a:gd name="T49" fmla="*/ 2768 h 3621"/>
                <a:gd name="T50" fmla="*/ 3326 w 3960"/>
                <a:gd name="T51" fmla="*/ 2764 h 3621"/>
                <a:gd name="T52" fmla="*/ 3266 w 3960"/>
                <a:gd name="T53" fmla="*/ 2884 h 3621"/>
                <a:gd name="T54" fmla="*/ 3170 w 3960"/>
                <a:gd name="T55" fmla="*/ 3025 h 3621"/>
                <a:gd name="T56" fmla="*/ 2975 w 3960"/>
                <a:gd name="T57" fmla="*/ 3030 h 3621"/>
                <a:gd name="T58" fmla="*/ 2845 w 3960"/>
                <a:gd name="T59" fmla="*/ 3004 h 3621"/>
                <a:gd name="T60" fmla="*/ 2765 w 3960"/>
                <a:gd name="T61" fmla="*/ 3109 h 3621"/>
                <a:gd name="T62" fmla="*/ 2618 w 3960"/>
                <a:gd name="T63" fmla="*/ 3301 h 3621"/>
                <a:gd name="T64" fmla="*/ 2474 w 3960"/>
                <a:gd name="T65" fmla="*/ 3279 h 3621"/>
                <a:gd name="T66" fmla="*/ 2360 w 3960"/>
                <a:gd name="T67" fmla="*/ 3250 h 3621"/>
                <a:gd name="T68" fmla="*/ 2272 w 3960"/>
                <a:gd name="T69" fmla="*/ 3328 h 3621"/>
                <a:gd name="T70" fmla="*/ 2140 w 3960"/>
                <a:gd name="T71" fmla="*/ 3371 h 3621"/>
                <a:gd name="T72" fmla="*/ 1834 w 3960"/>
                <a:gd name="T73" fmla="*/ 3266 h 3621"/>
                <a:gd name="T74" fmla="*/ 720 w 3960"/>
                <a:gd name="T75" fmla="*/ 2400 h 3621"/>
                <a:gd name="T76" fmla="*/ 436 w 3960"/>
                <a:gd name="T77" fmla="*/ 2117 h 3621"/>
                <a:gd name="T78" fmla="*/ 220 w 3960"/>
                <a:gd name="T79" fmla="*/ 1900 h 3621"/>
                <a:gd name="T80" fmla="*/ 44 w 3960"/>
                <a:gd name="T81" fmla="*/ 1915 h 3621"/>
                <a:gd name="T82" fmla="*/ 59 w 3960"/>
                <a:gd name="T83" fmla="*/ 2091 h 3621"/>
                <a:gd name="T84" fmla="*/ 255 w 3960"/>
                <a:gd name="T85" fmla="*/ 2290 h 3621"/>
                <a:gd name="T86" fmla="*/ 560 w 3960"/>
                <a:gd name="T87" fmla="*/ 2592 h 3621"/>
                <a:gd name="T88" fmla="*/ 1696 w 3960"/>
                <a:gd name="T89" fmla="*/ 3475 h 3621"/>
                <a:gd name="T90" fmla="*/ 2140 w 3960"/>
                <a:gd name="T91" fmla="*/ 3621 h 3621"/>
                <a:gd name="T92" fmla="*/ 2424 w 3960"/>
                <a:gd name="T93" fmla="*/ 3537 h 3621"/>
                <a:gd name="T94" fmla="*/ 2708 w 3960"/>
                <a:gd name="T95" fmla="*/ 3534 h 3621"/>
                <a:gd name="T96" fmla="*/ 2968 w 3960"/>
                <a:gd name="T97" fmla="*/ 3294 h 3621"/>
                <a:gd name="T98" fmla="*/ 3282 w 3960"/>
                <a:gd name="T99" fmla="*/ 3249 h 3621"/>
                <a:gd name="T100" fmla="*/ 3491 w 3960"/>
                <a:gd name="T101" fmla="*/ 3031 h 3621"/>
                <a:gd name="T102" fmla="*/ 3777 w 3960"/>
                <a:gd name="T103" fmla="*/ 2928 h 3621"/>
                <a:gd name="T104" fmla="*/ 3878 w 3960"/>
                <a:gd name="T105" fmla="*/ 2442 h 3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60" h="3621">
                  <a:moveTo>
                    <a:pt x="3878" y="2442"/>
                  </a:moveTo>
                  <a:cubicBezTo>
                    <a:pt x="3760" y="2197"/>
                    <a:pt x="3339" y="1856"/>
                    <a:pt x="2932" y="1527"/>
                  </a:cubicBezTo>
                  <a:cubicBezTo>
                    <a:pt x="2705" y="1343"/>
                    <a:pt x="2490" y="1170"/>
                    <a:pt x="2353" y="1033"/>
                  </a:cubicBezTo>
                  <a:cubicBezTo>
                    <a:pt x="2319" y="998"/>
                    <a:pt x="2268" y="987"/>
                    <a:pt x="2223" y="1004"/>
                  </a:cubicBezTo>
                  <a:cubicBezTo>
                    <a:pt x="2138" y="1034"/>
                    <a:pt x="2086" y="1058"/>
                    <a:pt x="2045" y="1076"/>
                  </a:cubicBezTo>
                  <a:cubicBezTo>
                    <a:pt x="1983" y="1104"/>
                    <a:pt x="1962" y="1113"/>
                    <a:pt x="1878" y="1122"/>
                  </a:cubicBezTo>
                  <a:cubicBezTo>
                    <a:pt x="1840" y="1126"/>
                    <a:pt x="1807" y="1146"/>
                    <a:pt x="1786" y="1177"/>
                  </a:cubicBezTo>
                  <a:cubicBezTo>
                    <a:pt x="1609" y="1441"/>
                    <a:pt x="1426" y="1418"/>
                    <a:pt x="1304" y="1377"/>
                  </a:cubicBezTo>
                  <a:cubicBezTo>
                    <a:pt x="1265" y="1364"/>
                    <a:pt x="1258" y="1348"/>
                    <a:pt x="1254" y="1332"/>
                  </a:cubicBezTo>
                  <a:cubicBezTo>
                    <a:pt x="1228" y="1222"/>
                    <a:pt x="1360" y="966"/>
                    <a:pt x="1531" y="796"/>
                  </a:cubicBezTo>
                  <a:cubicBezTo>
                    <a:pt x="1937" y="389"/>
                    <a:pt x="2146" y="287"/>
                    <a:pt x="2589" y="485"/>
                  </a:cubicBezTo>
                  <a:cubicBezTo>
                    <a:pt x="3091" y="710"/>
                    <a:pt x="3594" y="885"/>
                    <a:pt x="3599" y="887"/>
                  </a:cubicBezTo>
                  <a:cubicBezTo>
                    <a:pt x="3665" y="910"/>
                    <a:pt x="3735" y="875"/>
                    <a:pt x="3758" y="810"/>
                  </a:cubicBezTo>
                  <a:cubicBezTo>
                    <a:pt x="3781" y="745"/>
                    <a:pt x="3746" y="674"/>
                    <a:pt x="3681" y="651"/>
                  </a:cubicBezTo>
                  <a:cubicBezTo>
                    <a:pt x="3676" y="649"/>
                    <a:pt x="3183" y="477"/>
                    <a:pt x="2691" y="257"/>
                  </a:cubicBezTo>
                  <a:cubicBezTo>
                    <a:pt x="2118" y="0"/>
                    <a:pt x="1803" y="169"/>
                    <a:pt x="1354" y="619"/>
                  </a:cubicBezTo>
                  <a:cubicBezTo>
                    <a:pt x="1183" y="790"/>
                    <a:pt x="951" y="1136"/>
                    <a:pt x="1011" y="1389"/>
                  </a:cubicBezTo>
                  <a:cubicBezTo>
                    <a:pt x="1036" y="1497"/>
                    <a:pt x="1113" y="1577"/>
                    <a:pt x="1225" y="1615"/>
                  </a:cubicBezTo>
                  <a:cubicBezTo>
                    <a:pt x="1509" y="1708"/>
                    <a:pt x="1767" y="1619"/>
                    <a:pt x="1960" y="1363"/>
                  </a:cubicBezTo>
                  <a:cubicBezTo>
                    <a:pt x="2039" y="1351"/>
                    <a:pt x="2082" y="1333"/>
                    <a:pt x="2147" y="1304"/>
                  </a:cubicBezTo>
                  <a:cubicBezTo>
                    <a:pt x="2171" y="1293"/>
                    <a:pt x="2198" y="1281"/>
                    <a:pt x="2235" y="1266"/>
                  </a:cubicBezTo>
                  <a:cubicBezTo>
                    <a:pt x="2378" y="1400"/>
                    <a:pt x="2571" y="1557"/>
                    <a:pt x="2774" y="1721"/>
                  </a:cubicBezTo>
                  <a:cubicBezTo>
                    <a:pt x="3142" y="2018"/>
                    <a:pt x="3558" y="2355"/>
                    <a:pt x="3652" y="2550"/>
                  </a:cubicBezTo>
                  <a:cubicBezTo>
                    <a:pt x="3699" y="2646"/>
                    <a:pt x="3649" y="2709"/>
                    <a:pt x="3615" y="2738"/>
                  </a:cubicBezTo>
                  <a:cubicBezTo>
                    <a:pt x="3565" y="2780"/>
                    <a:pt x="3498" y="2794"/>
                    <a:pt x="3461" y="2768"/>
                  </a:cubicBezTo>
                  <a:cubicBezTo>
                    <a:pt x="3420" y="2740"/>
                    <a:pt x="3368" y="2739"/>
                    <a:pt x="3326" y="2764"/>
                  </a:cubicBezTo>
                  <a:cubicBezTo>
                    <a:pt x="3284" y="2789"/>
                    <a:pt x="3261" y="2836"/>
                    <a:pt x="3266" y="2884"/>
                  </a:cubicBezTo>
                  <a:cubicBezTo>
                    <a:pt x="3274" y="2964"/>
                    <a:pt x="3201" y="3009"/>
                    <a:pt x="3170" y="3025"/>
                  </a:cubicBezTo>
                  <a:cubicBezTo>
                    <a:pt x="3090" y="3066"/>
                    <a:pt x="3006" y="3059"/>
                    <a:pt x="2975" y="3030"/>
                  </a:cubicBezTo>
                  <a:cubicBezTo>
                    <a:pt x="2940" y="2997"/>
                    <a:pt x="2890" y="2988"/>
                    <a:pt x="2845" y="3004"/>
                  </a:cubicBezTo>
                  <a:cubicBezTo>
                    <a:pt x="2801" y="3021"/>
                    <a:pt x="2770" y="3062"/>
                    <a:pt x="2765" y="3109"/>
                  </a:cubicBezTo>
                  <a:cubicBezTo>
                    <a:pt x="2758" y="3191"/>
                    <a:pt x="2697" y="3270"/>
                    <a:pt x="2618" y="3301"/>
                  </a:cubicBezTo>
                  <a:cubicBezTo>
                    <a:pt x="2580" y="3315"/>
                    <a:pt x="2524" y="3324"/>
                    <a:pt x="2474" y="3279"/>
                  </a:cubicBezTo>
                  <a:cubicBezTo>
                    <a:pt x="2443" y="3251"/>
                    <a:pt x="2400" y="3240"/>
                    <a:pt x="2360" y="3250"/>
                  </a:cubicBezTo>
                  <a:cubicBezTo>
                    <a:pt x="2319" y="3260"/>
                    <a:pt x="2287" y="3289"/>
                    <a:pt x="2272" y="3328"/>
                  </a:cubicBezTo>
                  <a:cubicBezTo>
                    <a:pt x="2268" y="3341"/>
                    <a:pt x="2257" y="3371"/>
                    <a:pt x="2140" y="3371"/>
                  </a:cubicBezTo>
                  <a:cubicBezTo>
                    <a:pt x="2057" y="3371"/>
                    <a:pt x="1907" y="3315"/>
                    <a:pt x="1834" y="3266"/>
                  </a:cubicBezTo>
                  <a:cubicBezTo>
                    <a:pt x="1746" y="3208"/>
                    <a:pt x="1196" y="2798"/>
                    <a:pt x="720" y="2400"/>
                  </a:cubicBezTo>
                  <a:cubicBezTo>
                    <a:pt x="654" y="2344"/>
                    <a:pt x="538" y="2223"/>
                    <a:pt x="436" y="2117"/>
                  </a:cubicBezTo>
                  <a:cubicBezTo>
                    <a:pt x="346" y="2022"/>
                    <a:pt x="263" y="1936"/>
                    <a:pt x="220" y="1900"/>
                  </a:cubicBezTo>
                  <a:cubicBezTo>
                    <a:pt x="167" y="1855"/>
                    <a:pt x="88" y="1862"/>
                    <a:pt x="44" y="1915"/>
                  </a:cubicBezTo>
                  <a:cubicBezTo>
                    <a:pt x="0" y="1968"/>
                    <a:pt x="6" y="2047"/>
                    <a:pt x="59" y="2091"/>
                  </a:cubicBezTo>
                  <a:cubicBezTo>
                    <a:pt x="98" y="2124"/>
                    <a:pt x="173" y="2203"/>
                    <a:pt x="255" y="2290"/>
                  </a:cubicBezTo>
                  <a:cubicBezTo>
                    <a:pt x="367" y="2406"/>
                    <a:pt x="482" y="2527"/>
                    <a:pt x="560" y="2592"/>
                  </a:cubicBezTo>
                  <a:cubicBezTo>
                    <a:pt x="1025" y="2981"/>
                    <a:pt x="1585" y="3402"/>
                    <a:pt x="1696" y="3475"/>
                  </a:cubicBezTo>
                  <a:cubicBezTo>
                    <a:pt x="1788" y="3536"/>
                    <a:pt x="1986" y="3621"/>
                    <a:pt x="2140" y="3621"/>
                  </a:cubicBezTo>
                  <a:cubicBezTo>
                    <a:pt x="2263" y="3621"/>
                    <a:pt x="2358" y="3593"/>
                    <a:pt x="2424" y="3537"/>
                  </a:cubicBezTo>
                  <a:cubicBezTo>
                    <a:pt x="2512" y="3572"/>
                    <a:pt x="2612" y="3572"/>
                    <a:pt x="2708" y="3534"/>
                  </a:cubicBezTo>
                  <a:cubicBezTo>
                    <a:pt x="2822" y="3490"/>
                    <a:pt x="2915" y="3402"/>
                    <a:pt x="2968" y="3294"/>
                  </a:cubicBezTo>
                  <a:cubicBezTo>
                    <a:pt x="3067" y="3315"/>
                    <a:pt x="3180" y="3300"/>
                    <a:pt x="3282" y="3249"/>
                  </a:cubicBezTo>
                  <a:cubicBezTo>
                    <a:pt x="3382" y="3198"/>
                    <a:pt x="3455" y="3121"/>
                    <a:pt x="3491" y="3031"/>
                  </a:cubicBezTo>
                  <a:cubicBezTo>
                    <a:pt x="3590" y="3036"/>
                    <a:pt x="3693" y="3001"/>
                    <a:pt x="3777" y="2928"/>
                  </a:cubicBezTo>
                  <a:cubicBezTo>
                    <a:pt x="3921" y="2805"/>
                    <a:pt x="3960" y="2614"/>
                    <a:pt x="3878" y="24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61DF5F68-1A1B-5146-AACF-BE066FC96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1825" y="4424363"/>
              <a:ext cx="271463" cy="49213"/>
            </a:xfrm>
            <a:custGeom>
              <a:avLst/>
              <a:gdLst>
                <a:gd name="T0" fmla="*/ 1250 w 1375"/>
                <a:gd name="T1" fmla="*/ 0 h 250"/>
                <a:gd name="T2" fmla="*/ 125 w 1375"/>
                <a:gd name="T3" fmla="*/ 0 h 250"/>
                <a:gd name="T4" fmla="*/ 0 w 1375"/>
                <a:gd name="T5" fmla="*/ 125 h 250"/>
                <a:gd name="T6" fmla="*/ 125 w 1375"/>
                <a:gd name="T7" fmla="*/ 250 h 250"/>
                <a:gd name="T8" fmla="*/ 1250 w 1375"/>
                <a:gd name="T9" fmla="*/ 250 h 250"/>
                <a:gd name="T10" fmla="*/ 1375 w 1375"/>
                <a:gd name="T11" fmla="*/ 125 h 250"/>
                <a:gd name="T12" fmla="*/ 1250 w 1375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5" h="250">
                  <a:moveTo>
                    <a:pt x="1250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250" y="250"/>
                    <a:pt x="1250" y="250"/>
                    <a:pt x="1250" y="250"/>
                  </a:cubicBezTo>
                  <a:cubicBezTo>
                    <a:pt x="1319" y="250"/>
                    <a:pt x="1375" y="194"/>
                    <a:pt x="1375" y="125"/>
                  </a:cubicBezTo>
                  <a:cubicBezTo>
                    <a:pt x="1375" y="56"/>
                    <a:pt x="1319" y="0"/>
                    <a:pt x="12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9E8B03D5-F730-E547-B896-74B8CE521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8" y="4767263"/>
              <a:ext cx="127000" cy="101600"/>
            </a:xfrm>
            <a:custGeom>
              <a:avLst/>
              <a:gdLst>
                <a:gd name="T0" fmla="*/ 612 w 650"/>
                <a:gd name="T1" fmla="*/ 73 h 513"/>
                <a:gd name="T2" fmla="*/ 438 w 650"/>
                <a:gd name="T3" fmla="*/ 39 h 513"/>
                <a:gd name="T4" fmla="*/ 73 w 650"/>
                <a:gd name="T5" fmla="*/ 285 h 513"/>
                <a:gd name="T6" fmla="*/ 39 w 650"/>
                <a:gd name="T7" fmla="*/ 458 h 513"/>
                <a:gd name="T8" fmla="*/ 143 w 650"/>
                <a:gd name="T9" fmla="*/ 513 h 513"/>
                <a:gd name="T10" fmla="*/ 212 w 650"/>
                <a:gd name="T11" fmla="*/ 492 h 513"/>
                <a:gd name="T12" fmla="*/ 578 w 650"/>
                <a:gd name="T13" fmla="*/ 247 h 513"/>
                <a:gd name="T14" fmla="*/ 612 w 650"/>
                <a:gd name="T15" fmla="*/ 7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0" h="513">
                  <a:moveTo>
                    <a:pt x="612" y="73"/>
                  </a:moveTo>
                  <a:cubicBezTo>
                    <a:pt x="573" y="16"/>
                    <a:pt x="496" y="0"/>
                    <a:pt x="438" y="39"/>
                  </a:cubicBezTo>
                  <a:cubicBezTo>
                    <a:pt x="73" y="285"/>
                    <a:pt x="73" y="285"/>
                    <a:pt x="73" y="285"/>
                  </a:cubicBezTo>
                  <a:cubicBezTo>
                    <a:pt x="16" y="323"/>
                    <a:pt x="0" y="401"/>
                    <a:pt x="39" y="458"/>
                  </a:cubicBezTo>
                  <a:cubicBezTo>
                    <a:pt x="63" y="494"/>
                    <a:pt x="103" y="513"/>
                    <a:pt x="143" y="513"/>
                  </a:cubicBezTo>
                  <a:cubicBezTo>
                    <a:pt x="167" y="513"/>
                    <a:pt x="191" y="507"/>
                    <a:pt x="212" y="492"/>
                  </a:cubicBezTo>
                  <a:cubicBezTo>
                    <a:pt x="578" y="247"/>
                    <a:pt x="578" y="247"/>
                    <a:pt x="578" y="247"/>
                  </a:cubicBezTo>
                  <a:cubicBezTo>
                    <a:pt x="635" y="208"/>
                    <a:pt x="650" y="130"/>
                    <a:pt x="61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7AC9252F-9D28-0B4F-94CF-9BCC8482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5900" y="4743450"/>
              <a:ext cx="203200" cy="200025"/>
            </a:xfrm>
            <a:custGeom>
              <a:avLst/>
              <a:gdLst>
                <a:gd name="T0" fmla="*/ 966 w 1029"/>
                <a:gd name="T1" fmla="*/ 790 h 1013"/>
                <a:gd name="T2" fmla="*/ 228 w 1029"/>
                <a:gd name="T3" fmla="*/ 51 h 1013"/>
                <a:gd name="T4" fmla="*/ 52 w 1029"/>
                <a:gd name="T5" fmla="*/ 48 h 1013"/>
                <a:gd name="T6" fmla="*/ 48 w 1029"/>
                <a:gd name="T7" fmla="*/ 224 h 1013"/>
                <a:gd name="T8" fmla="*/ 811 w 1029"/>
                <a:gd name="T9" fmla="*/ 986 h 1013"/>
                <a:gd name="T10" fmla="*/ 888 w 1029"/>
                <a:gd name="T11" fmla="*/ 1013 h 1013"/>
                <a:gd name="T12" fmla="*/ 986 w 1029"/>
                <a:gd name="T13" fmla="*/ 965 h 1013"/>
                <a:gd name="T14" fmla="*/ 966 w 1029"/>
                <a:gd name="T15" fmla="*/ 79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9" h="1013">
                  <a:moveTo>
                    <a:pt x="966" y="790"/>
                  </a:moveTo>
                  <a:cubicBezTo>
                    <a:pt x="876" y="719"/>
                    <a:pt x="476" y="309"/>
                    <a:pt x="228" y="51"/>
                  </a:cubicBezTo>
                  <a:cubicBezTo>
                    <a:pt x="181" y="1"/>
                    <a:pt x="102" y="0"/>
                    <a:pt x="52" y="48"/>
                  </a:cubicBezTo>
                  <a:cubicBezTo>
                    <a:pt x="2" y="95"/>
                    <a:pt x="0" y="175"/>
                    <a:pt x="48" y="224"/>
                  </a:cubicBezTo>
                  <a:cubicBezTo>
                    <a:pt x="112" y="291"/>
                    <a:pt x="679" y="882"/>
                    <a:pt x="811" y="986"/>
                  </a:cubicBezTo>
                  <a:cubicBezTo>
                    <a:pt x="833" y="1004"/>
                    <a:pt x="861" y="1013"/>
                    <a:pt x="888" y="1013"/>
                  </a:cubicBezTo>
                  <a:cubicBezTo>
                    <a:pt x="925" y="1013"/>
                    <a:pt x="961" y="996"/>
                    <a:pt x="986" y="965"/>
                  </a:cubicBezTo>
                  <a:cubicBezTo>
                    <a:pt x="1029" y="911"/>
                    <a:pt x="1020" y="832"/>
                    <a:pt x="966" y="7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7D19B1BC-A152-9B45-A554-D2C5A0826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0513" y="4816475"/>
              <a:ext cx="179388" cy="176213"/>
            </a:xfrm>
            <a:custGeom>
              <a:avLst/>
              <a:gdLst>
                <a:gd name="T0" fmla="*/ 842 w 905"/>
                <a:gd name="T1" fmla="*/ 666 h 889"/>
                <a:gd name="T2" fmla="*/ 231 w 905"/>
                <a:gd name="T3" fmla="*/ 54 h 889"/>
                <a:gd name="T4" fmla="*/ 54 w 905"/>
                <a:gd name="T5" fmla="*/ 47 h 889"/>
                <a:gd name="T6" fmla="*/ 47 w 905"/>
                <a:gd name="T7" fmla="*/ 224 h 889"/>
                <a:gd name="T8" fmla="*/ 686 w 905"/>
                <a:gd name="T9" fmla="*/ 862 h 889"/>
                <a:gd name="T10" fmla="*/ 764 w 905"/>
                <a:gd name="T11" fmla="*/ 889 h 889"/>
                <a:gd name="T12" fmla="*/ 862 w 905"/>
                <a:gd name="T13" fmla="*/ 842 h 889"/>
                <a:gd name="T14" fmla="*/ 842 w 905"/>
                <a:gd name="T15" fmla="*/ 666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5" h="889">
                  <a:moveTo>
                    <a:pt x="842" y="666"/>
                  </a:moveTo>
                  <a:cubicBezTo>
                    <a:pt x="692" y="547"/>
                    <a:pt x="316" y="147"/>
                    <a:pt x="231" y="54"/>
                  </a:cubicBezTo>
                  <a:cubicBezTo>
                    <a:pt x="184" y="3"/>
                    <a:pt x="105" y="0"/>
                    <a:pt x="54" y="47"/>
                  </a:cubicBezTo>
                  <a:cubicBezTo>
                    <a:pt x="4" y="94"/>
                    <a:pt x="0" y="173"/>
                    <a:pt x="47" y="224"/>
                  </a:cubicBezTo>
                  <a:cubicBezTo>
                    <a:pt x="51" y="228"/>
                    <a:pt x="500" y="713"/>
                    <a:pt x="686" y="862"/>
                  </a:cubicBezTo>
                  <a:cubicBezTo>
                    <a:pt x="709" y="880"/>
                    <a:pt x="737" y="889"/>
                    <a:pt x="764" y="889"/>
                  </a:cubicBezTo>
                  <a:cubicBezTo>
                    <a:pt x="800" y="889"/>
                    <a:pt x="837" y="873"/>
                    <a:pt x="862" y="842"/>
                  </a:cubicBezTo>
                  <a:cubicBezTo>
                    <a:pt x="905" y="788"/>
                    <a:pt x="896" y="709"/>
                    <a:pt x="842" y="6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94B2EB2A-9382-CC49-9A99-55FA64FDA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8938" y="4867275"/>
              <a:ext cx="179388" cy="176213"/>
            </a:xfrm>
            <a:custGeom>
              <a:avLst/>
              <a:gdLst>
                <a:gd name="T0" fmla="*/ 844 w 903"/>
                <a:gd name="T1" fmla="*/ 668 h 889"/>
                <a:gd name="T2" fmla="*/ 230 w 903"/>
                <a:gd name="T3" fmla="*/ 53 h 889"/>
                <a:gd name="T4" fmla="*/ 53 w 903"/>
                <a:gd name="T5" fmla="*/ 47 h 889"/>
                <a:gd name="T6" fmla="*/ 47 w 903"/>
                <a:gd name="T7" fmla="*/ 224 h 889"/>
                <a:gd name="T8" fmla="*/ 683 w 903"/>
                <a:gd name="T9" fmla="*/ 859 h 889"/>
                <a:gd name="T10" fmla="*/ 763 w 903"/>
                <a:gd name="T11" fmla="*/ 889 h 889"/>
                <a:gd name="T12" fmla="*/ 859 w 903"/>
                <a:gd name="T13" fmla="*/ 844 h 889"/>
                <a:gd name="T14" fmla="*/ 844 w 903"/>
                <a:gd name="T15" fmla="*/ 668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3" h="889">
                  <a:moveTo>
                    <a:pt x="844" y="668"/>
                  </a:moveTo>
                  <a:cubicBezTo>
                    <a:pt x="665" y="518"/>
                    <a:pt x="301" y="130"/>
                    <a:pt x="230" y="53"/>
                  </a:cubicBezTo>
                  <a:cubicBezTo>
                    <a:pt x="182" y="3"/>
                    <a:pt x="103" y="0"/>
                    <a:pt x="53" y="47"/>
                  </a:cubicBezTo>
                  <a:cubicBezTo>
                    <a:pt x="2" y="95"/>
                    <a:pt x="0" y="174"/>
                    <a:pt x="47" y="224"/>
                  </a:cubicBezTo>
                  <a:cubicBezTo>
                    <a:pt x="149" y="334"/>
                    <a:pt x="498" y="704"/>
                    <a:pt x="683" y="859"/>
                  </a:cubicBezTo>
                  <a:cubicBezTo>
                    <a:pt x="706" y="879"/>
                    <a:pt x="734" y="889"/>
                    <a:pt x="763" y="889"/>
                  </a:cubicBezTo>
                  <a:cubicBezTo>
                    <a:pt x="798" y="889"/>
                    <a:pt x="834" y="874"/>
                    <a:pt x="859" y="844"/>
                  </a:cubicBezTo>
                  <a:cubicBezTo>
                    <a:pt x="903" y="791"/>
                    <a:pt x="896" y="713"/>
                    <a:pt x="844" y="6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E6212D73-EA9C-0843-B1F7-5B7442F3B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79475" y="4324350"/>
              <a:ext cx="296863" cy="495300"/>
            </a:xfrm>
            <a:custGeom>
              <a:avLst/>
              <a:gdLst>
                <a:gd name="T0" fmla="*/ 1461 w 1503"/>
                <a:gd name="T1" fmla="*/ 286 h 2502"/>
                <a:gd name="T2" fmla="*/ 133 w 1503"/>
                <a:gd name="T3" fmla="*/ 2 h 2502"/>
                <a:gd name="T4" fmla="*/ 39 w 1503"/>
                <a:gd name="T5" fmla="*/ 36 h 2502"/>
                <a:gd name="T6" fmla="*/ 0 w 1503"/>
                <a:gd name="T7" fmla="*/ 127 h 2502"/>
                <a:gd name="T8" fmla="*/ 0 w 1503"/>
                <a:gd name="T9" fmla="*/ 2377 h 2502"/>
                <a:gd name="T10" fmla="*/ 125 w 1503"/>
                <a:gd name="T11" fmla="*/ 2502 h 2502"/>
                <a:gd name="T12" fmla="*/ 875 w 1503"/>
                <a:gd name="T13" fmla="*/ 2502 h 2502"/>
                <a:gd name="T14" fmla="*/ 994 w 1503"/>
                <a:gd name="T15" fmla="*/ 2416 h 2502"/>
                <a:gd name="T16" fmla="*/ 1499 w 1503"/>
                <a:gd name="T17" fmla="*/ 388 h 2502"/>
                <a:gd name="T18" fmla="*/ 1461 w 1503"/>
                <a:gd name="T19" fmla="*/ 286 h 2502"/>
                <a:gd name="T20" fmla="*/ 784 w 1503"/>
                <a:gd name="T21" fmla="*/ 2252 h 2502"/>
                <a:gd name="T22" fmla="*/ 250 w 1503"/>
                <a:gd name="T23" fmla="*/ 2252 h 2502"/>
                <a:gd name="T24" fmla="*/ 250 w 1503"/>
                <a:gd name="T25" fmla="*/ 261 h 2502"/>
                <a:gd name="T26" fmla="*/ 1243 w 1503"/>
                <a:gd name="T27" fmla="*/ 438 h 2502"/>
                <a:gd name="T28" fmla="*/ 784 w 1503"/>
                <a:gd name="T29" fmla="*/ 2252 h 2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3" h="2502">
                  <a:moveTo>
                    <a:pt x="1461" y="286"/>
                  </a:moveTo>
                  <a:cubicBezTo>
                    <a:pt x="1247" y="83"/>
                    <a:pt x="390" y="17"/>
                    <a:pt x="133" y="2"/>
                  </a:cubicBezTo>
                  <a:cubicBezTo>
                    <a:pt x="97" y="0"/>
                    <a:pt x="64" y="12"/>
                    <a:pt x="39" y="36"/>
                  </a:cubicBezTo>
                  <a:cubicBezTo>
                    <a:pt x="14" y="59"/>
                    <a:pt x="0" y="92"/>
                    <a:pt x="0" y="127"/>
                  </a:cubicBezTo>
                  <a:cubicBezTo>
                    <a:pt x="0" y="2377"/>
                    <a:pt x="0" y="2377"/>
                    <a:pt x="0" y="2377"/>
                  </a:cubicBezTo>
                  <a:cubicBezTo>
                    <a:pt x="0" y="2446"/>
                    <a:pt x="56" y="2502"/>
                    <a:pt x="125" y="2502"/>
                  </a:cubicBezTo>
                  <a:cubicBezTo>
                    <a:pt x="875" y="2502"/>
                    <a:pt x="875" y="2502"/>
                    <a:pt x="875" y="2502"/>
                  </a:cubicBezTo>
                  <a:cubicBezTo>
                    <a:pt x="929" y="2502"/>
                    <a:pt x="977" y="2467"/>
                    <a:pt x="994" y="2416"/>
                  </a:cubicBezTo>
                  <a:cubicBezTo>
                    <a:pt x="1012" y="2360"/>
                    <a:pt x="1443" y="1038"/>
                    <a:pt x="1499" y="388"/>
                  </a:cubicBezTo>
                  <a:cubicBezTo>
                    <a:pt x="1503" y="350"/>
                    <a:pt x="1489" y="312"/>
                    <a:pt x="1461" y="286"/>
                  </a:cubicBezTo>
                  <a:close/>
                  <a:moveTo>
                    <a:pt x="784" y="2252"/>
                  </a:moveTo>
                  <a:cubicBezTo>
                    <a:pt x="250" y="2252"/>
                    <a:pt x="250" y="2252"/>
                    <a:pt x="250" y="2252"/>
                  </a:cubicBezTo>
                  <a:cubicBezTo>
                    <a:pt x="250" y="261"/>
                    <a:pt x="250" y="261"/>
                    <a:pt x="250" y="261"/>
                  </a:cubicBezTo>
                  <a:cubicBezTo>
                    <a:pt x="652" y="293"/>
                    <a:pt x="1085" y="362"/>
                    <a:pt x="1243" y="438"/>
                  </a:cubicBezTo>
                  <a:cubicBezTo>
                    <a:pt x="1177" y="986"/>
                    <a:pt x="877" y="1958"/>
                    <a:pt x="784" y="2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E570B8B7-774C-CA47-984B-7D156B84F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9688" y="4373563"/>
              <a:ext cx="344488" cy="495300"/>
            </a:xfrm>
            <a:custGeom>
              <a:avLst/>
              <a:gdLst>
                <a:gd name="T0" fmla="*/ 1625 w 1750"/>
                <a:gd name="T1" fmla="*/ 0 h 2500"/>
                <a:gd name="T2" fmla="*/ 76 w 1750"/>
                <a:gd name="T3" fmla="*/ 262 h 2500"/>
                <a:gd name="T4" fmla="*/ 9 w 1750"/>
                <a:gd name="T5" fmla="*/ 339 h 2500"/>
                <a:gd name="T6" fmla="*/ 23 w 1750"/>
                <a:gd name="T7" fmla="*/ 441 h 2500"/>
                <a:gd name="T8" fmla="*/ 754 w 1750"/>
                <a:gd name="T9" fmla="*/ 2408 h 2500"/>
                <a:gd name="T10" fmla="*/ 875 w 1750"/>
                <a:gd name="T11" fmla="*/ 2500 h 2500"/>
                <a:gd name="T12" fmla="*/ 1625 w 1750"/>
                <a:gd name="T13" fmla="*/ 2500 h 2500"/>
                <a:gd name="T14" fmla="*/ 1750 w 1750"/>
                <a:gd name="T15" fmla="*/ 2375 h 2500"/>
                <a:gd name="T16" fmla="*/ 1750 w 1750"/>
                <a:gd name="T17" fmla="*/ 125 h 2500"/>
                <a:gd name="T18" fmla="*/ 1625 w 1750"/>
                <a:gd name="T19" fmla="*/ 0 h 2500"/>
                <a:gd name="T20" fmla="*/ 1500 w 1750"/>
                <a:gd name="T21" fmla="*/ 2250 h 2500"/>
                <a:gd name="T22" fmla="*/ 969 w 1750"/>
                <a:gd name="T23" fmla="*/ 2250 h 2500"/>
                <a:gd name="T24" fmla="*/ 305 w 1750"/>
                <a:gd name="T25" fmla="*/ 441 h 2500"/>
                <a:gd name="T26" fmla="*/ 1500 w 1750"/>
                <a:gd name="T27" fmla="*/ 251 h 2500"/>
                <a:gd name="T28" fmla="*/ 1500 w 1750"/>
                <a:gd name="T29" fmla="*/ 2250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0" h="2500">
                  <a:moveTo>
                    <a:pt x="1625" y="0"/>
                  </a:moveTo>
                  <a:cubicBezTo>
                    <a:pt x="643" y="0"/>
                    <a:pt x="99" y="251"/>
                    <a:pt x="76" y="262"/>
                  </a:cubicBezTo>
                  <a:cubicBezTo>
                    <a:pt x="44" y="277"/>
                    <a:pt x="19" y="305"/>
                    <a:pt x="9" y="339"/>
                  </a:cubicBezTo>
                  <a:cubicBezTo>
                    <a:pt x="0" y="374"/>
                    <a:pt x="4" y="410"/>
                    <a:pt x="23" y="441"/>
                  </a:cubicBezTo>
                  <a:cubicBezTo>
                    <a:pt x="178" y="690"/>
                    <a:pt x="661" y="2071"/>
                    <a:pt x="754" y="2408"/>
                  </a:cubicBezTo>
                  <a:cubicBezTo>
                    <a:pt x="769" y="2462"/>
                    <a:pt x="819" y="2500"/>
                    <a:pt x="875" y="2500"/>
                  </a:cubicBezTo>
                  <a:cubicBezTo>
                    <a:pt x="1625" y="2500"/>
                    <a:pt x="1625" y="2500"/>
                    <a:pt x="1625" y="2500"/>
                  </a:cubicBezTo>
                  <a:cubicBezTo>
                    <a:pt x="1694" y="2500"/>
                    <a:pt x="1750" y="2444"/>
                    <a:pt x="1750" y="2375"/>
                  </a:cubicBezTo>
                  <a:cubicBezTo>
                    <a:pt x="1750" y="125"/>
                    <a:pt x="1750" y="125"/>
                    <a:pt x="1750" y="125"/>
                  </a:cubicBezTo>
                  <a:cubicBezTo>
                    <a:pt x="1750" y="56"/>
                    <a:pt x="1694" y="0"/>
                    <a:pt x="1625" y="0"/>
                  </a:cubicBezTo>
                  <a:close/>
                  <a:moveTo>
                    <a:pt x="1500" y="2250"/>
                  </a:moveTo>
                  <a:cubicBezTo>
                    <a:pt x="969" y="2250"/>
                    <a:pt x="969" y="2250"/>
                    <a:pt x="969" y="2250"/>
                  </a:cubicBezTo>
                  <a:cubicBezTo>
                    <a:pt x="850" y="1864"/>
                    <a:pt x="500" y="857"/>
                    <a:pt x="305" y="441"/>
                  </a:cubicBezTo>
                  <a:cubicBezTo>
                    <a:pt x="495" y="377"/>
                    <a:pt x="905" y="265"/>
                    <a:pt x="1500" y="251"/>
                  </a:cubicBezTo>
                  <a:lnTo>
                    <a:pt x="1500" y="22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408BF10-1EEF-EA48-858F-973CEB9397E1}"/>
              </a:ext>
            </a:extLst>
          </p:cNvPr>
          <p:cNvGrpSpPr/>
          <p:nvPr/>
        </p:nvGrpSpPr>
        <p:grpSpPr>
          <a:xfrm>
            <a:off x="4307135" y="2480932"/>
            <a:ext cx="541838" cy="541836"/>
            <a:chOff x="227012" y="3963988"/>
            <a:chExt cx="631826" cy="631825"/>
          </a:xfrm>
          <a:solidFill>
            <a:schemeClr val="bg1"/>
          </a:soli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A6A6281B-C615-5544-ADCA-9F7FC198F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012" y="3963988"/>
              <a:ext cx="566738" cy="631825"/>
            </a:xfrm>
            <a:custGeom>
              <a:avLst/>
              <a:gdLst>
                <a:gd name="T0" fmla="*/ 91 w 1843"/>
                <a:gd name="T1" fmla="*/ 1298 h 2049"/>
                <a:gd name="T2" fmla="*/ 128 w 1843"/>
                <a:gd name="T3" fmla="*/ 1361 h 2049"/>
                <a:gd name="T4" fmla="*/ 111 w 1843"/>
                <a:gd name="T5" fmla="*/ 1475 h 2049"/>
                <a:gd name="T6" fmla="*/ 132 w 1843"/>
                <a:gd name="T7" fmla="*/ 1550 h 2049"/>
                <a:gd name="T8" fmla="*/ 176 w 1843"/>
                <a:gd name="T9" fmla="*/ 1598 h 2049"/>
                <a:gd name="T10" fmla="*/ 203 w 1843"/>
                <a:gd name="T11" fmla="*/ 1666 h 2049"/>
                <a:gd name="T12" fmla="*/ 209 w 1843"/>
                <a:gd name="T13" fmla="*/ 1785 h 2049"/>
                <a:gd name="T14" fmla="*/ 358 w 1843"/>
                <a:gd name="T15" fmla="*/ 1875 h 2049"/>
                <a:gd name="T16" fmla="*/ 784 w 1843"/>
                <a:gd name="T17" fmla="*/ 2023 h 2049"/>
                <a:gd name="T18" fmla="*/ 1673 w 1843"/>
                <a:gd name="T19" fmla="*/ 2047 h 2049"/>
                <a:gd name="T20" fmla="*/ 1706 w 1843"/>
                <a:gd name="T21" fmla="*/ 2002 h 2049"/>
                <a:gd name="T22" fmla="*/ 1649 w 1843"/>
                <a:gd name="T23" fmla="*/ 1901 h 2049"/>
                <a:gd name="T24" fmla="*/ 1570 w 1843"/>
                <a:gd name="T25" fmla="*/ 1601 h 2049"/>
                <a:gd name="T26" fmla="*/ 1708 w 1843"/>
                <a:gd name="T27" fmla="*/ 1155 h 2049"/>
                <a:gd name="T28" fmla="*/ 1839 w 1843"/>
                <a:gd name="T29" fmla="*/ 903 h 2049"/>
                <a:gd name="T30" fmla="*/ 1773 w 1843"/>
                <a:gd name="T31" fmla="*/ 887 h 2049"/>
                <a:gd name="T32" fmla="*/ 1653 w 1843"/>
                <a:gd name="T33" fmla="*/ 1115 h 2049"/>
                <a:gd name="T34" fmla="*/ 1503 w 1843"/>
                <a:gd name="T35" fmla="*/ 1610 h 2049"/>
                <a:gd name="T36" fmla="*/ 1588 w 1843"/>
                <a:gd name="T37" fmla="*/ 1931 h 2049"/>
                <a:gd name="T38" fmla="*/ 1617 w 1843"/>
                <a:gd name="T39" fmla="*/ 1978 h 2049"/>
                <a:gd name="T40" fmla="*/ 722 w 1843"/>
                <a:gd name="T41" fmla="*/ 1763 h 2049"/>
                <a:gd name="T42" fmla="*/ 802 w 1843"/>
                <a:gd name="T43" fmla="*/ 1735 h 2049"/>
                <a:gd name="T44" fmla="*/ 1009 w 1843"/>
                <a:gd name="T45" fmla="*/ 1513 h 2049"/>
                <a:gd name="T46" fmla="*/ 951 w 1843"/>
                <a:gd name="T47" fmla="*/ 1539 h 2049"/>
                <a:gd name="T48" fmla="*/ 731 w 1843"/>
                <a:gd name="T49" fmla="*/ 1688 h 2049"/>
                <a:gd name="T50" fmla="*/ 637 w 1843"/>
                <a:gd name="T51" fmla="*/ 1720 h 2049"/>
                <a:gd name="T52" fmla="*/ 274 w 1843"/>
                <a:gd name="T53" fmla="*/ 1763 h 2049"/>
                <a:gd name="T54" fmla="*/ 269 w 1843"/>
                <a:gd name="T55" fmla="*/ 1682 h 2049"/>
                <a:gd name="T56" fmla="*/ 210 w 1843"/>
                <a:gd name="T57" fmla="*/ 1538 h 2049"/>
                <a:gd name="T58" fmla="*/ 216 w 1843"/>
                <a:gd name="T59" fmla="*/ 1513 h 2049"/>
                <a:gd name="T60" fmla="*/ 209 w 1843"/>
                <a:gd name="T61" fmla="*/ 1465 h 2049"/>
                <a:gd name="T62" fmla="*/ 173 w 1843"/>
                <a:gd name="T63" fmla="*/ 1423 h 2049"/>
                <a:gd name="T64" fmla="*/ 199 w 1843"/>
                <a:gd name="T65" fmla="*/ 1314 h 2049"/>
                <a:gd name="T66" fmla="*/ 94 w 1843"/>
                <a:gd name="T67" fmla="*/ 1221 h 2049"/>
                <a:gd name="T68" fmla="*/ 105 w 1843"/>
                <a:gd name="T69" fmla="*/ 1155 h 2049"/>
                <a:gd name="T70" fmla="*/ 274 w 1843"/>
                <a:gd name="T71" fmla="*/ 855 h 2049"/>
                <a:gd name="T72" fmla="*/ 196 w 1843"/>
                <a:gd name="T73" fmla="*/ 735 h 2049"/>
                <a:gd name="T74" fmla="*/ 220 w 1843"/>
                <a:gd name="T75" fmla="*/ 667 h 2049"/>
                <a:gd name="T76" fmla="*/ 285 w 1843"/>
                <a:gd name="T77" fmla="*/ 462 h 2049"/>
                <a:gd name="T78" fmla="*/ 713 w 1843"/>
                <a:gd name="T79" fmla="*/ 116 h 2049"/>
                <a:gd name="T80" fmla="*/ 1142 w 1843"/>
                <a:gd name="T81" fmla="*/ 73 h 2049"/>
                <a:gd name="T82" fmla="*/ 1176 w 1843"/>
                <a:gd name="T83" fmla="*/ 24 h 2049"/>
                <a:gd name="T84" fmla="*/ 1030 w 1843"/>
                <a:gd name="T85" fmla="*/ 2 h 2049"/>
                <a:gd name="T86" fmla="*/ 357 w 1843"/>
                <a:gd name="T87" fmla="*/ 215 h 2049"/>
                <a:gd name="T88" fmla="*/ 187 w 1843"/>
                <a:gd name="T89" fmla="*/ 562 h 2049"/>
                <a:gd name="T90" fmla="*/ 138 w 1843"/>
                <a:gd name="T91" fmla="*/ 687 h 2049"/>
                <a:gd name="T92" fmla="*/ 178 w 1843"/>
                <a:gd name="T93" fmla="*/ 820 h 2049"/>
                <a:gd name="T94" fmla="*/ 200 w 1843"/>
                <a:gd name="T95" fmla="*/ 870 h 2049"/>
                <a:gd name="T96" fmla="*/ 6 w 1843"/>
                <a:gd name="T97" fmla="*/ 1213 h 2049"/>
                <a:gd name="T98" fmla="*/ 55 w 1843"/>
                <a:gd name="T99" fmla="*/ 1277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3" h="2049">
                  <a:moveTo>
                    <a:pt x="55" y="1277"/>
                  </a:moveTo>
                  <a:cubicBezTo>
                    <a:pt x="67" y="1285"/>
                    <a:pt x="78" y="1292"/>
                    <a:pt x="91" y="1298"/>
                  </a:cubicBezTo>
                  <a:cubicBezTo>
                    <a:pt x="106" y="1305"/>
                    <a:pt x="130" y="1318"/>
                    <a:pt x="132" y="1327"/>
                  </a:cubicBezTo>
                  <a:cubicBezTo>
                    <a:pt x="134" y="1339"/>
                    <a:pt x="133" y="1351"/>
                    <a:pt x="128" y="1361"/>
                  </a:cubicBezTo>
                  <a:cubicBezTo>
                    <a:pt x="123" y="1372"/>
                    <a:pt x="118" y="1382"/>
                    <a:pt x="113" y="1390"/>
                  </a:cubicBezTo>
                  <a:cubicBezTo>
                    <a:pt x="100" y="1412"/>
                    <a:pt x="80" y="1449"/>
                    <a:pt x="111" y="1475"/>
                  </a:cubicBezTo>
                  <a:cubicBezTo>
                    <a:pt x="118" y="1481"/>
                    <a:pt x="131" y="1491"/>
                    <a:pt x="143" y="1500"/>
                  </a:cubicBezTo>
                  <a:cubicBezTo>
                    <a:pt x="134" y="1515"/>
                    <a:pt x="130" y="1532"/>
                    <a:pt x="132" y="1550"/>
                  </a:cubicBezTo>
                  <a:cubicBezTo>
                    <a:pt x="133" y="1563"/>
                    <a:pt x="141" y="1575"/>
                    <a:pt x="152" y="1583"/>
                  </a:cubicBezTo>
                  <a:cubicBezTo>
                    <a:pt x="159" y="1588"/>
                    <a:pt x="168" y="1593"/>
                    <a:pt x="176" y="1598"/>
                  </a:cubicBezTo>
                  <a:cubicBezTo>
                    <a:pt x="196" y="1609"/>
                    <a:pt x="204" y="1615"/>
                    <a:pt x="206" y="1625"/>
                  </a:cubicBezTo>
                  <a:cubicBezTo>
                    <a:pt x="208" y="1639"/>
                    <a:pt x="207" y="1653"/>
                    <a:pt x="203" y="1666"/>
                  </a:cubicBezTo>
                  <a:cubicBezTo>
                    <a:pt x="201" y="1675"/>
                    <a:pt x="199" y="1684"/>
                    <a:pt x="197" y="1693"/>
                  </a:cubicBezTo>
                  <a:cubicBezTo>
                    <a:pt x="194" y="1724"/>
                    <a:pt x="198" y="1756"/>
                    <a:pt x="209" y="1785"/>
                  </a:cubicBezTo>
                  <a:cubicBezTo>
                    <a:pt x="224" y="1840"/>
                    <a:pt x="273" y="1877"/>
                    <a:pt x="330" y="1878"/>
                  </a:cubicBezTo>
                  <a:cubicBezTo>
                    <a:pt x="339" y="1878"/>
                    <a:pt x="349" y="1877"/>
                    <a:pt x="358" y="1875"/>
                  </a:cubicBezTo>
                  <a:cubicBezTo>
                    <a:pt x="455" y="1852"/>
                    <a:pt x="551" y="1824"/>
                    <a:pt x="645" y="1789"/>
                  </a:cubicBezTo>
                  <a:cubicBezTo>
                    <a:pt x="722" y="1834"/>
                    <a:pt x="771" y="1972"/>
                    <a:pt x="784" y="2023"/>
                  </a:cubicBezTo>
                  <a:cubicBezTo>
                    <a:pt x="787" y="2038"/>
                    <a:pt x="801" y="2049"/>
                    <a:pt x="817" y="2049"/>
                  </a:cubicBezTo>
                  <a:cubicBezTo>
                    <a:pt x="1673" y="2047"/>
                    <a:pt x="1673" y="2047"/>
                    <a:pt x="1673" y="2047"/>
                  </a:cubicBezTo>
                  <a:cubicBezTo>
                    <a:pt x="1684" y="2047"/>
                    <a:pt x="1695" y="2041"/>
                    <a:pt x="1701" y="2033"/>
                  </a:cubicBezTo>
                  <a:cubicBezTo>
                    <a:pt x="1707" y="2024"/>
                    <a:pt x="1709" y="2013"/>
                    <a:pt x="1706" y="2002"/>
                  </a:cubicBezTo>
                  <a:cubicBezTo>
                    <a:pt x="1698" y="1979"/>
                    <a:pt x="1686" y="1957"/>
                    <a:pt x="1671" y="1937"/>
                  </a:cubicBezTo>
                  <a:cubicBezTo>
                    <a:pt x="1663" y="1926"/>
                    <a:pt x="1656" y="1913"/>
                    <a:pt x="1649" y="1901"/>
                  </a:cubicBezTo>
                  <a:cubicBezTo>
                    <a:pt x="1634" y="1869"/>
                    <a:pt x="1621" y="1837"/>
                    <a:pt x="1611" y="1803"/>
                  </a:cubicBezTo>
                  <a:cubicBezTo>
                    <a:pt x="1591" y="1737"/>
                    <a:pt x="1578" y="1670"/>
                    <a:pt x="1570" y="1601"/>
                  </a:cubicBezTo>
                  <a:cubicBezTo>
                    <a:pt x="1558" y="1499"/>
                    <a:pt x="1574" y="1396"/>
                    <a:pt x="1615" y="1302"/>
                  </a:cubicBezTo>
                  <a:cubicBezTo>
                    <a:pt x="1640" y="1250"/>
                    <a:pt x="1672" y="1200"/>
                    <a:pt x="1708" y="1155"/>
                  </a:cubicBezTo>
                  <a:cubicBezTo>
                    <a:pt x="1728" y="1128"/>
                    <a:pt x="1750" y="1099"/>
                    <a:pt x="1769" y="1069"/>
                  </a:cubicBezTo>
                  <a:cubicBezTo>
                    <a:pt x="1802" y="1018"/>
                    <a:pt x="1825" y="962"/>
                    <a:pt x="1839" y="903"/>
                  </a:cubicBezTo>
                  <a:cubicBezTo>
                    <a:pt x="1843" y="884"/>
                    <a:pt x="1832" y="866"/>
                    <a:pt x="1813" y="862"/>
                  </a:cubicBezTo>
                  <a:cubicBezTo>
                    <a:pt x="1795" y="858"/>
                    <a:pt x="1777" y="869"/>
                    <a:pt x="1773" y="887"/>
                  </a:cubicBezTo>
                  <a:cubicBezTo>
                    <a:pt x="1761" y="939"/>
                    <a:pt x="1740" y="988"/>
                    <a:pt x="1711" y="1032"/>
                  </a:cubicBezTo>
                  <a:cubicBezTo>
                    <a:pt x="1693" y="1060"/>
                    <a:pt x="1673" y="1088"/>
                    <a:pt x="1653" y="1115"/>
                  </a:cubicBezTo>
                  <a:cubicBezTo>
                    <a:pt x="1614" y="1164"/>
                    <a:pt x="1580" y="1218"/>
                    <a:pt x="1553" y="1274"/>
                  </a:cubicBezTo>
                  <a:cubicBezTo>
                    <a:pt x="1506" y="1380"/>
                    <a:pt x="1489" y="1495"/>
                    <a:pt x="1503" y="1610"/>
                  </a:cubicBezTo>
                  <a:cubicBezTo>
                    <a:pt x="1510" y="1682"/>
                    <a:pt x="1525" y="1754"/>
                    <a:pt x="1546" y="1824"/>
                  </a:cubicBezTo>
                  <a:cubicBezTo>
                    <a:pt x="1557" y="1860"/>
                    <a:pt x="1571" y="1896"/>
                    <a:pt x="1588" y="1931"/>
                  </a:cubicBezTo>
                  <a:cubicBezTo>
                    <a:pt x="1596" y="1946"/>
                    <a:pt x="1605" y="1961"/>
                    <a:pt x="1614" y="1975"/>
                  </a:cubicBezTo>
                  <a:cubicBezTo>
                    <a:pt x="1617" y="1978"/>
                    <a:pt x="1617" y="1978"/>
                    <a:pt x="1617" y="1978"/>
                  </a:cubicBezTo>
                  <a:cubicBezTo>
                    <a:pt x="843" y="1981"/>
                    <a:pt x="843" y="1981"/>
                    <a:pt x="843" y="1981"/>
                  </a:cubicBezTo>
                  <a:cubicBezTo>
                    <a:pt x="820" y="1900"/>
                    <a:pt x="779" y="1825"/>
                    <a:pt x="722" y="1763"/>
                  </a:cubicBezTo>
                  <a:cubicBezTo>
                    <a:pt x="753" y="1752"/>
                    <a:pt x="753" y="1752"/>
                    <a:pt x="753" y="1752"/>
                  </a:cubicBezTo>
                  <a:cubicBezTo>
                    <a:pt x="776" y="1744"/>
                    <a:pt x="793" y="1738"/>
                    <a:pt x="802" y="1735"/>
                  </a:cubicBezTo>
                  <a:cubicBezTo>
                    <a:pt x="948" y="1688"/>
                    <a:pt x="1022" y="1622"/>
                    <a:pt x="1020" y="1537"/>
                  </a:cubicBezTo>
                  <a:cubicBezTo>
                    <a:pt x="1019" y="1528"/>
                    <a:pt x="1016" y="1519"/>
                    <a:pt x="1009" y="1513"/>
                  </a:cubicBezTo>
                  <a:cubicBezTo>
                    <a:pt x="1003" y="1507"/>
                    <a:pt x="994" y="1504"/>
                    <a:pt x="985" y="1504"/>
                  </a:cubicBezTo>
                  <a:cubicBezTo>
                    <a:pt x="966" y="1504"/>
                    <a:pt x="951" y="1520"/>
                    <a:pt x="951" y="1539"/>
                  </a:cubicBezTo>
                  <a:cubicBezTo>
                    <a:pt x="952" y="1574"/>
                    <a:pt x="923" y="1625"/>
                    <a:pt x="782" y="1670"/>
                  </a:cubicBezTo>
                  <a:cubicBezTo>
                    <a:pt x="772" y="1673"/>
                    <a:pt x="754" y="1679"/>
                    <a:pt x="731" y="1688"/>
                  </a:cubicBezTo>
                  <a:cubicBezTo>
                    <a:pt x="705" y="1696"/>
                    <a:pt x="673" y="1708"/>
                    <a:pt x="638" y="1720"/>
                  </a:cubicBezTo>
                  <a:cubicBezTo>
                    <a:pt x="637" y="1720"/>
                    <a:pt x="637" y="1720"/>
                    <a:pt x="637" y="1720"/>
                  </a:cubicBezTo>
                  <a:cubicBezTo>
                    <a:pt x="541" y="1755"/>
                    <a:pt x="443" y="1785"/>
                    <a:pt x="344" y="1809"/>
                  </a:cubicBezTo>
                  <a:cubicBezTo>
                    <a:pt x="312" y="1814"/>
                    <a:pt x="281" y="1795"/>
                    <a:pt x="274" y="1763"/>
                  </a:cubicBezTo>
                  <a:cubicBezTo>
                    <a:pt x="266" y="1744"/>
                    <a:pt x="264" y="1723"/>
                    <a:pt x="265" y="1703"/>
                  </a:cubicBezTo>
                  <a:cubicBezTo>
                    <a:pt x="266" y="1696"/>
                    <a:pt x="268" y="1689"/>
                    <a:pt x="269" y="1682"/>
                  </a:cubicBezTo>
                  <a:cubicBezTo>
                    <a:pt x="277" y="1658"/>
                    <a:pt x="278" y="1633"/>
                    <a:pt x="273" y="1608"/>
                  </a:cubicBezTo>
                  <a:cubicBezTo>
                    <a:pt x="263" y="1577"/>
                    <a:pt x="240" y="1551"/>
                    <a:pt x="210" y="1538"/>
                  </a:cubicBezTo>
                  <a:cubicBezTo>
                    <a:pt x="203" y="1534"/>
                    <a:pt x="203" y="1534"/>
                    <a:pt x="203" y="1534"/>
                  </a:cubicBezTo>
                  <a:cubicBezTo>
                    <a:pt x="206" y="1527"/>
                    <a:pt x="211" y="1520"/>
                    <a:pt x="216" y="1513"/>
                  </a:cubicBezTo>
                  <a:cubicBezTo>
                    <a:pt x="221" y="1506"/>
                    <a:pt x="224" y="1497"/>
                    <a:pt x="223" y="1487"/>
                  </a:cubicBezTo>
                  <a:cubicBezTo>
                    <a:pt x="221" y="1478"/>
                    <a:pt x="217" y="1470"/>
                    <a:pt x="209" y="1465"/>
                  </a:cubicBezTo>
                  <a:cubicBezTo>
                    <a:pt x="201" y="1459"/>
                    <a:pt x="182" y="1444"/>
                    <a:pt x="167" y="1433"/>
                  </a:cubicBezTo>
                  <a:cubicBezTo>
                    <a:pt x="169" y="1430"/>
                    <a:pt x="171" y="1426"/>
                    <a:pt x="173" y="1423"/>
                  </a:cubicBezTo>
                  <a:cubicBezTo>
                    <a:pt x="178" y="1414"/>
                    <a:pt x="184" y="1403"/>
                    <a:pt x="190" y="1390"/>
                  </a:cubicBezTo>
                  <a:cubicBezTo>
                    <a:pt x="201" y="1367"/>
                    <a:pt x="204" y="1340"/>
                    <a:pt x="199" y="1314"/>
                  </a:cubicBezTo>
                  <a:cubicBezTo>
                    <a:pt x="191" y="1272"/>
                    <a:pt x="151" y="1252"/>
                    <a:pt x="122" y="1237"/>
                  </a:cubicBezTo>
                  <a:cubicBezTo>
                    <a:pt x="112" y="1233"/>
                    <a:pt x="103" y="1227"/>
                    <a:pt x="94" y="1221"/>
                  </a:cubicBezTo>
                  <a:cubicBezTo>
                    <a:pt x="87" y="1216"/>
                    <a:pt x="80" y="1210"/>
                    <a:pt x="73" y="1204"/>
                  </a:cubicBezTo>
                  <a:cubicBezTo>
                    <a:pt x="73" y="1199"/>
                    <a:pt x="79" y="1187"/>
                    <a:pt x="105" y="1155"/>
                  </a:cubicBezTo>
                  <a:cubicBezTo>
                    <a:pt x="166" y="1076"/>
                    <a:pt x="218" y="991"/>
                    <a:pt x="261" y="901"/>
                  </a:cubicBezTo>
                  <a:cubicBezTo>
                    <a:pt x="269" y="887"/>
                    <a:pt x="274" y="871"/>
                    <a:pt x="274" y="855"/>
                  </a:cubicBezTo>
                  <a:cubicBezTo>
                    <a:pt x="271" y="821"/>
                    <a:pt x="252" y="790"/>
                    <a:pt x="224" y="770"/>
                  </a:cubicBezTo>
                  <a:cubicBezTo>
                    <a:pt x="210" y="757"/>
                    <a:pt x="197" y="745"/>
                    <a:pt x="196" y="735"/>
                  </a:cubicBezTo>
                  <a:cubicBezTo>
                    <a:pt x="196" y="727"/>
                    <a:pt x="198" y="718"/>
                    <a:pt x="201" y="711"/>
                  </a:cubicBezTo>
                  <a:cubicBezTo>
                    <a:pt x="207" y="696"/>
                    <a:pt x="213" y="682"/>
                    <a:pt x="220" y="667"/>
                  </a:cubicBezTo>
                  <a:cubicBezTo>
                    <a:pt x="234" y="638"/>
                    <a:pt x="246" y="607"/>
                    <a:pt x="254" y="575"/>
                  </a:cubicBezTo>
                  <a:cubicBezTo>
                    <a:pt x="262" y="537"/>
                    <a:pt x="272" y="499"/>
                    <a:pt x="285" y="462"/>
                  </a:cubicBezTo>
                  <a:cubicBezTo>
                    <a:pt x="312" y="388"/>
                    <a:pt x="353" y="320"/>
                    <a:pt x="407" y="262"/>
                  </a:cubicBezTo>
                  <a:cubicBezTo>
                    <a:pt x="472" y="193"/>
                    <a:pt x="575" y="144"/>
                    <a:pt x="713" y="116"/>
                  </a:cubicBezTo>
                  <a:cubicBezTo>
                    <a:pt x="818" y="93"/>
                    <a:pt x="925" y="78"/>
                    <a:pt x="1033" y="70"/>
                  </a:cubicBezTo>
                  <a:cubicBezTo>
                    <a:pt x="1069" y="68"/>
                    <a:pt x="1106" y="69"/>
                    <a:pt x="1142" y="73"/>
                  </a:cubicBezTo>
                  <a:cubicBezTo>
                    <a:pt x="1154" y="74"/>
                    <a:pt x="1166" y="68"/>
                    <a:pt x="1173" y="58"/>
                  </a:cubicBezTo>
                  <a:cubicBezTo>
                    <a:pt x="1180" y="48"/>
                    <a:pt x="1181" y="35"/>
                    <a:pt x="1176" y="24"/>
                  </a:cubicBezTo>
                  <a:cubicBezTo>
                    <a:pt x="1171" y="13"/>
                    <a:pt x="1160" y="6"/>
                    <a:pt x="1148" y="5"/>
                  </a:cubicBezTo>
                  <a:cubicBezTo>
                    <a:pt x="1109" y="1"/>
                    <a:pt x="1069" y="0"/>
                    <a:pt x="1030" y="2"/>
                  </a:cubicBezTo>
                  <a:cubicBezTo>
                    <a:pt x="919" y="10"/>
                    <a:pt x="808" y="26"/>
                    <a:pt x="699" y="50"/>
                  </a:cubicBezTo>
                  <a:cubicBezTo>
                    <a:pt x="546" y="80"/>
                    <a:pt x="434" y="134"/>
                    <a:pt x="357" y="215"/>
                  </a:cubicBezTo>
                  <a:cubicBezTo>
                    <a:pt x="297" y="279"/>
                    <a:pt x="251" y="355"/>
                    <a:pt x="220" y="438"/>
                  </a:cubicBezTo>
                  <a:cubicBezTo>
                    <a:pt x="207" y="479"/>
                    <a:pt x="195" y="520"/>
                    <a:pt x="187" y="562"/>
                  </a:cubicBezTo>
                  <a:cubicBezTo>
                    <a:pt x="180" y="588"/>
                    <a:pt x="170" y="614"/>
                    <a:pt x="158" y="639"/>
                  </a:cubicBezTo>
                  <a:cubicBezTo>
                    <a:pt x="151" y="655"/>
                    <a:pt x="144" y="670"/>
                    <a:pt x="138" y="687"/>
                  </a:cubicBezTo>
                  <a:cubicBezTo>
                    <a:pt x="130" y="705"/>
                    <a:pt x="127" y="724"/>
                    <a:pt x="128" y="744"/>
                  </a:cubicBezTo>
                  <a:cubicBezTo>
                    <a:pt x="135" y="774"/>
                    <a:pt x="153" y="801"/>
                    <a:pt x="178" y="820"/>
                  </a:cubicBezTo>
                  <a:cubicBezTo>
                    <a:pt x="195" y="835"/>
                    <a:pt x="206" y="846"/>
                    <a:pt x="206" y="855"/>
                  </a:cubicBezTo>
                  <a:cubicBezTo>
                    <a:pt x="205" y="861"/>
                    <a:pt x="203" y="866"/>
                    <a:pt x="200" y="870"/>
                  </a:cubicBezTo>
                  <a:cubicBezTo>
                    <a:pt x="159" y="956"/>
                    <a:pt x="109" y="1038"/>
                    <a:pt x="51" y="1113"/>
                  </a:cubicBezTo>
                  <a:cubicBezTo>
                    <a:pt x="26" y="1143"/>
                    <a:pt x="0" y="1178"/>
                    <a:pt x="6" y="1213"/>
                  </a:cubicBezTo>
                  <a:cubicBezTo>
                    <a:pt x="13" y="1240"/>
                    <a:pt x="31" y="1264"/>
                    <a:pt x="55" y="1277"/>
                  </a:cubicBezTo>
                  <a:close/>
                  <a:moveTo>
                    <a:pt x="55" y="1277"/>
                  </a:moveTo>
                  <a:cubicBezTo>
                    <a:pt x="55" y="1277"/>
                    <a:pt x="55" y="1277"/>
                    <a:pt x="55" y="12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0DE801EB-E9C4-024B-9780-83CB8EED2C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438" y="4019551"/>
              <a:ext cx="138113" cy="130175"/>
            </a:xfrm>
            <a:custGeom>
              <a:avLst/>
              <a:gdLst>
                <a:gd name="T0" fmla="*/ 93 w 451"/>
                <a:gd name="T1" fmla="*/ 329 h 425"/>
                <a:gd name="T2" fmla="*/ 186 w 451"/>
                <a:gd name="T3" fmla="*/ 176 h 425"/>
                <a:gd name="T4" fmla="*/ 420 w 451"/>
                <a:gd name="T5" fmla="*/ 70 h 425"/>
                <a:gd name="T6" fmla="*/ 447 w 451"/>
                <a:gd name="T7" fmla="*/ 30 h 425"/>
                <a:gd name="T8" fmla="*/ 407 w 451"/>
                <a:gd name="T9" fmla="*/ 3 h 425"/>
                <a:gd name="T10" fmla="*/ 137 w 451"/>
                <a:gd name="T11" fmla="*/ 129 h 425"/>
                <a:gd name="T12" fmla="*/ 28 w 451"/>
                <a:gd name="T13" fmla="*/ 306 h 425"/>
                <a:gd name="T14" fmla="*/ 0 w 451"/>
                <a:gd name="T15" fmla="*/ 410 h 425"/>
                <a:gd name="T16" fmla="*/ 67 w 451"/>
                <a:gd name="T17" fmla="*/ 425 h 425"/>
                <a:gd name="T18" fmla="*/ 93 w 451"/>
                <a:gd name="T19" fmla="*/ 329 h 425"/>
                <a:gd name="T20" fmla="*/ 93 w 451"/>
                <a:gd name="T21" fmla="*/ 329 h 425"/>
                <a:gd name="T22" fmla="*/ 93 w 451"/>
                <a:gd name="T23" fmla="*/ 32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425">
                  <a:moveTo>
                    <a:pt x="93" y="329"/>
                  </a:moveTo>
                  <a:cubicBezTo>
                    <a:pt x="113" y="272"/>
                    <a:pt x="145" y="220"/>
                    <a:pt x="186" y="176"/>
                  </a:cubicBezTo>
                  <a:cubicBezTo>
                    <a:pt x="232" y="128"/>
                    <a:pt x="310" y="92"/>
                    <a:pt x="420" y="70"/>
                  </a:cubicBezTo>
                  <a:cubicBezTo>
                    <a:pt x="439" y="67"/>
                    <a:pt x="451" y="49"/>
                    <a:pt x="447" y="30"/>
                  </a:cubicBezTo>
                  <a:cubicBezTo>
                    <a:pt x="443" y="12"/>
                    <a:pt x="425" y="0"/>
                    <a:pt x="407" y="3"/>
                  </a:cubicBezTo>
                  <a:cubicBezTo>
                    <a:pt x="283" y="28"/>
                    <a:pt x="192" y="70"/>
                    <a:pt x="137" y="129"/>
                  </a:cubicBezTo>
                  <a:cubicBezTo>
                    <a:pt x="89" y="180"/>
                    <a:pt x="52" y="240"/>
                    <a:pt x="28" y="306"/>
                  </a:cubicBezTo>
                  <a:cubicBezTo>
                    <a:pt x="17" y="340"/>
                    <a:pt x="8" y="375"/>
                    <a:pt x="0" y="410"/>
                  </a:cubicBezTo>
                  <a:cubicBezTo>
                    <a:pt x="67" y="425"/>
                    <a:pt x="67" y="425"/>
                    <a:pt x="67" y="425"/>
                  </a:cubicBezTo>
                  <a:cubicBezTo>
                    <a:pt x="74" y="392"/>
                    <a:pt x="82" y="361"/>
                    <a:pt x="93" y="329"/>
                  </a:cubicBezTo>
                  <a:close/>
                  <a:moveTo>
                    <a:pt x="93" y="329"/>
                  </a:moveTo>
                  <a:cubicBezTo>
                    <a:pt x="93" y="329"/>
                    <a:pt x="93" y="329"/>
                    <a:pt x="93" y="3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60B92FC-FE6B-784E-A033-53C3F2F77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150" y="3963988"/>
              <a:ext cx="420688" cy="379413"/>
            </a:xfrm>
            <a:custGeom>
              <a:avLst/>
              <a:gdLst>
                <a:gd name="T0" fmla="*/ 361 w 1365"/>
                <a:gd name="T1" fmla="*/ 317 h 1229"/>
                <a:gd name="T2" fmla="*/ 132 w 1365"/>
                <a:gd name="T3" fmla="*/ 325 h 1229"/>
                <a:gd name="T4" fmla="*/ 156 w 1365"/>
                <a:gd name="T5" fmla="*/ 555 h 1229"/>
                <a:gd name="T6" fmla="*/ 0 w 1365"/>
                <a:gd name="T7" fmla="*/ 723 h 1229"/>
                <a:gd name="T8" fmla="*/ 180 w 1365"/>
                <a:gd name="T9" fmla="*/ 868 h 1229"/>
                <a:gd name="T10" fmla="*/ 188 w 1365"/>
                <a:gd name="T11" fmla="*/ 1097 h 1229"/>
                <a:gd name="T12" fmla="*/ 418 w 1365"/>
                <a:gd name="T13" fmla="*/ 1072 h 1229"/>
                <a:gd name="T14" fmla="*/ 586 w 1365"/>
                <a:gd name="T15" fmla="*/ 1229 h 1229"/>
                <a:gd name="T16" fmla="*/ 731 w 1365"/>
                <a:gd name="T17" fmla="*/ 1048 h 1229"/>
                <a:gd name="T18" fmla="*/ 960 w 1365"/>
                <a:gd name="T19" fmla="*/ 1041 h 1229"/>
                <a:gd name="T20" fmla="*/ 935 w 1365"/>
                <a:gd name="T21" fmla="*/ 810 h 1229"/>
                <a:gd name="T22" fmla="*/ 1136 w 1365"/>
                <a:gd name="T23" fmla="*/ 789 h 1229"/>
                <a:gd name="T24" fmla="*/ 1258 w 1365"/>
                <a:gd name="T25" fmla="*/ 735 h 1229"/>
                <a:gd name="T26" fmla="*/ 1238 w 1365"/>
                <a:gd name="T27" fmla="*/ 552 h 1229"/>
                <a:gd name="T28" fmla="*/ 1365 w 1365"/>
                <a:gd name="T29" fmla="*/ 412 h 1229"/>
                <a:gd name="T30" fmla="*/ 1222 w 1365"/>
                <a:gd name="T31" fmla="*/ 296 h 1229"/>
                <a:gd name="T32" fmla="*/ 1212 w 1365"/>
                <a:gd name="T33" fmla="*/ 107 h 1229"/>
                <a:gd name="T34" fmla="*/ 1029 w 1365"/>
                <a:gd name="T35" fmla="*/ 127 h 1229"/>
                <a:gd name="T36" fmla="*/ 889 w 1365"/>
                <a:gd name="T37" fmla="*/ 0 h 1229"/>
                <a:gd name="T38" fmla="*/ 774 w 1365"/>
                <a:gd name="T39" fmla="*/ 144 h 1229"/>
                <a:gd name="T40" fmla="*/ 600 w 1365"/>
                <a:gd name="T41" fmla="*/ 138 h 1229"/>
                <a:gd name="T42" fmla="*/ 439 w 1365"/>
                <a:gd name="T43" fmla="*/ 191 h 1229"/>
                <a:gd name="T44" fmla="*/ 1060 w 1365"/>
                <a:gd name="T45" fmla="*/ 422 h 1229"/>
                <a:gd name="T46" fmla="*/ 911 w 1365"/>
                <a:gd name="T47" fmla="*/ 498 h 1229"/>
                <a:gd name="T48" fmla="*/ 675 w 1365"/>
                <a:gd name="T49" fmla="*/ 159 h 1229"/>
                <a:gd name="T50" fmla="*/ 852 w 1365"/>
                <a:gd name="T51" fmla="*/ 187 h 1229"/>
                <a:gd name="T52" fmla="*/ 948 w 1365"/>
                <a:gd name="T53" fmla="*/ 68 h 1229"/>
                <a:gd name="T54" fmla="*/ 1053 w 1365"/>
                <a:gd name="T55" fmla="*/ 213 h 1229"/>
                <a:gd name="T56" fmla="*/ 1206 w 1365"/>
                <a:gd name="T57" fmla="*/ 197 h 1229"/>
                <a:gd name="T58" fmla="*/ 1179 w 1365"/>
                <a:gd name="T59" fmla="*/ 374 h 1229"/>
                <a:gd name="T60" fmla="*/ 1297 w 1365"/>
                <a:gd name="T61" fmla="*/ 471 h 1229"/>
                <a:gd name="T62" fmla="*/ 1153 w 1365"/>
                <a:gd name="T63" fmla="*/ 576 h 1229"/>
                <a:gd name="T64" fmla="*/ 1168 w 1365"/>
                <a:gd name="T65" fmla="*/ 728 h 1229"/>
                <a:gd name="T66" fmla="*/ 1068 w 1365"/>
                <a:gd name="T67" fmla="*/ 591 h 1229"/>
                <a:gd name="T68" fmla="*/ 865 w 1365"/>
                <a:gd name="T69" fmla="*/ 249 h 1229"/>
                <a:gd name="T70" fmla="*/ 674 w 1365"/>
                <a:gd name="T71" fmla="*/ 293 h 1229"/>
                <a:gd name="T72" fmla="*/ 675 w 1365"/>
                <a:gd name="T73" fmla="*/ 159 h 1229"/>
                <a:gd name="T74" fmla="*/ 586 w 1365"/>
                <a:gd name="T75" fmla="*/ 205 h 1229"/>
                <a:gd name="T76" fmla="*/ 716 w 1365"/>
                <a:gd name="T77" fmla="*/ 387 h 1229"/>
                <a:gd name="T78" fmla="*/ 912 w 1365"/>
                <a:gd name="T79" fmla="*/ 373 h 1229"/>
                <a:gd name="T80" fmla="*/ 875 w 1365"/>
                <a:gd name="T81" fmla="*/ 594 h 1229"/>
                <a:gd name="T82" fmla="*/ 1024 w 1365"/>
                <a:gd name="T83" fmla="*/ 723 h 1229"/>
                <a:gd name="T84" fmla="*/ 842 w 1365"/>
                <a:gd name="T85" fmla="*/ 853 h 1229"/>
                <a:gd name="T86" fmla="*/ 855 w 1365"/>
                <a:gd name="T87" fmla="*/ 1049 h 1229"/>
                <a:gd name="T88" fmla="*/ 635 w 1365"/>
                <a:gd name="T89" fmla="*/ 1012 h 1229"/>
                <a:gd name="T90" fmla="*/ 506 w 1365"/>
                <a:gd name="T91" fmla="*/ 1161 h 1229"/>
                <a:gd name="T92" fmla="*/ 376 w 1365"/>
                <a:gd name="T93" fmla="*/ 979 h 1229"/>
                <a:gd name="T94" fmla="*/ 179 w 1365"/>
                <a:gd name="T95" fmla="*/ 992 h 1229"/>
                <a:gd name="T96" fmla="*/ 216 w 1365"/>
                <a:gd name="T97" fmla="*/ 772 h 1229"/>
                <a:gd name="T98" fmla="*/ 68 w 1365"/>
                <a:gd name="T99" fmla="*/ 642 h 1229"/>
                <a:gd name="T100" fmla="*/ 250 w 1365"/>
                <a:gd name="T101" fmla="*/ 513 h 1229"/>
                <a:gd name="T102" fmla="*/ 237 w 1365"/>
                <a:gd name="T103" fmla="*/ 316 h 1229"/>
                <a:gd name="T104" fmla="*/ 457 w 1365"/>
                <a:gd name="T105" fmla="*/ 353 h 1229"/>
                <a:gd name="T106" fmla="*/ 481 w 1365"/>
                <a:gd name="T107" fmla="*/ 327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5" h="1229">
                  <a:moveTo>
                    <a:pt x="439" y="191"/>
                  </a:moveTo>
                  <a:cubicBezTo>
                    <a:pt x="418" y="293"/>
                    <a:pt x="418" y="293"/>
                    <a:pt x="418" y="293"/>
                  </a:cubicBezTo>
                  <a:cubicBezTo>
                    <a:pt x="398" y="300"/>
                    <a:pt x="379" y="308"/>
                    <a:pt x="361" y="317"/>
                  </a:cubicBezTo>
                  <a:cubicBezTo>
                    <a:pt x="274" y="259"/>
                    <a:pt x="274" y="259"/>
                    <a:pt x="274" y="259"/>
                  </a:cubicBezTo>
                  <a:cubicBezTo>
                    <a:pt x="247" y="242"/>
                    <a:pt x="211" y="245"/>
                    <a:pt x="188" y="268"/>
                  </a:cubicBezTo>
                  <a:cubicBezTo>
                    <a:pt x="132" y="325"/>
                    <a:pt x="132" y="325"/>
                    <a:pt x="132" y="325"/>
                  </a:cubicBezTo>
                  <a:cubicBezTo>
                    <a:pt x="108" y="348"/>
                    <a:pt x="104" y="384"/>
                    <a:pt x="123" y="411"/>
                  </a:cubicBezTo>
                  <a:cubicBezTo>
                    <a:pt x="180" y="498"/>
                    <a:pt x="180" y="498"/>
                    <a:pt x="180" y="498"/>
                  </a:cubicBezTo>
                  <a:cubicBezTo>
                    <a:pt x="171" y="516"/>
                    <a:pt x="163" y="535"/>
                    <a:pt x="156" y="555"/>
                  </a:cubicBezTo>
                  <a:cubicBezTo>
                    <a:pt x="54" y="576"/>
                    <a:pt x="54" y="576"/>
                    <a:pt x="54" y="576"/>
                  </a:cubicBezTo>
                  <a:cubicBezTo>
                    <a:pt x="23" y="582"/>
                    <a:pt x="0" y="610"/>
                    <a:pt x="0" y="642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55"/>
                    <a:pt x="23" y="783"/>
                    <a:pt x="54" y="790"/>
                  </a:cubicBezTo>
                  <a:cubicBezTo>
                    <a:pt x="156" y="810"/>
                    <a:pt x="156" y="810"/>
                    <a:pt x="156" y="810"/>
                  </a:cubicBezTo>
                  <a:cubicBezTo>
                    <a:pt x="163" y="830"/>
                    <a:pt x="171" y="849"/>
                    <a:pt x="180" y="868"/>
                  </a:cubicBezTo>
                  <a:cubicBezTo>
                    <a:pt x="122" y="955"/>
                    <a:pt x="122" y="955"/>
                    <a:pt x="122" y="955"/>
                  </a:cubicBezTo>
                  <a:cubicBezTo>
                    <a:pt x="105" y="982"/>
                    <a:pt x="108" y="1017"/>
                    <a:pt x="131" y="1040"/>
                  </a:cubicBezTo>
                  <a:cubicBezTo>
                    <a:pt x="188" y="1097"/>
                    <a:pt x="188" y="1097"/>
                    <a:pt x="188" y="1097"/>
                  </a:cubicBezTo>
                  <a:cubicBezTo>
                    <a:pt x="211" y="1120"/>
                    <a:pt x="247" y="1124"/>
                    <a:pt x="274" y="1106"/>
                  </a:cubicBezTo>
                  <a:cubicBezTo>
                    <a:pt x="361" y="1048"/>
                    <a:pt x="361" y="1048"/>
                    <a:pt x="361" y="1048"/>
                  </a:cubicBezTo>
                  <a:cubicBezTo>
                    <a:pt x="379" y="1058"/>
                    <a:pt x="398" y="1066"/>
                    <a:pt x="418" y="1072"/>
                  </a:cubicBezTo>
                  <a:cubicBezTo>
                    <a:pt x="439" y="1174"/>
                    <a:pt x="439" y="1174"/>
                    <a:pt x="439" y="1174"/>
                  </a:cubicBezTo>
                  <a:cubicBezTo>
                    <a:pt x="445" y="1206"/>
                    <a:pt x="473" y="1229"/>
                    <a:pt x="506" y="1229"/>
                  </a:cubicBezTo>
                  <a:cubicBezTo>
                    <a:pt x="586" y="1229"/>
                    <a:pt x="586" y="1229"/>
                    <a:pt x="586" y="1229"/>
                  </a:cubicBezTo>
                  <a:cubicBezTo>
                    <a:pt x="619" y="1229"/>
                    <a:pt x="647" y="1206"/>
                    <a:pt x="653" y="1174"/>
                  </a:cubicBezTo>
                  <a:cubicBezTo>
                    <a:pt x="674" y="1072"/>
                    <a:pt x="674" y="1072"/>
                    <a:pt x="674" y="1072"/>
                  </a:cubicBezTo>
                  <a:cubicBezTo>
                    <a:pt x="693" y="1066"/>
                    <a:pt x="712" y="1058"/>
                    <a:pt x="731" y="1048"/>
                  </a:cubicBezTo>
                  <a:cubicBezTo>
                    <a:pt x="818" y="1106"/>
                    <a:pt x="818" y="1106"/>
                    <a:pt x="818" y="1106"/>
                  </a:cubicBezTo>
                  <a:cubicBezTo>
                    <a:pt x="845" y="1124"/>
                    <a:pt x="881" y="1120"/>
                    <a:pt x="903" y="1097"/>
                  </a:cubicBezTo>
                  <a:cubicBezTo>
                    <a:pt x="960" y="1041"/>
                    <a:pt x="960" y="1041"/>
                    <a:pt x="960" y="1041"/>
                  </a:cubicBezTo>
                  <a:cubicBezTo>
                    <a:pt x="983" y="1018"/>
                    <a:pt x="987" y="981"/>
                    <a:pt x="969" y="954"/>
                  </a:cubicBezTo>
                  <a:cubicBezTo>
                    <a:pt x="911" y="868"/>
                    <a:pt x="911" y="868"/>
                    <a:pt x="911" y="868"/>
                  </a:cubicBezTo>
                  <a:cubicBezTo>
                    <a:pt x="921" y="849"/>
                    <a:pt x="929" y="830"/>
                    <a:pt x="935" y="810"/>
                  </a:cubicBezTo>
                  <a:cubicBezTo>
                    <a:pt x="1037" y="790"/>
                    <a:pt x="1037" y="790"/>
                    <a:pt x="1037" y="790"/>
                  </a:cubicBezTo>
                  <a:cubicBezTo>
                    <a:pt x="1057" y="786"/>
                    <a:pt x="1075" y="773"/>
                    <a:pt x="1084" y="754"/>
                  </a:cubicBezTo>
                  <a:cubicBezTo>
                    <a:pt x="1136" y="789"/>
                    <a:pt x="1136" y="789"/>
                    <a:pt x="1136" y="789"/>
                  </a:cubicBezTo>
                  <a:cubicBezTo>
                    <a:pt x="1146" y="795"/>
                    <a:pt x="1157" y="798"/>
                    <a:pt x="1169" y="799"/>
                  </a:cubicBezTo>
                  <a:cubicBezTo>
                    <a:pt x="1185" y="799"/>
                    <a:pt x="1201" y="792"/>
                    <a:pt x="1212" y="780"/>
                  </a:cubicBezTo>
                  <a:cubicBezTo>
                    <a:pt x="1258" y="735"/>
                    <a:pt x="1258" y="735"/>
                    <a:pt x="1258" y="735"/>
                  </a:cubicBezTo>
                  <a:cubicBezTo>
                    <a:pt x="1278" y="714"/>
                    <a:pt x="1282" y="682"/>
                    <a:pt x="1266" y="657"/>
                  </a:cubicBezTo>
                  <a:cubicBezTo>
                    <a:pt x="1222" y="591"/>
                    <a:pt x="1222" y="591"/>
                    <a:pt x="1222" y="591"/>
                  </a:cubicBezTo>
                  <a:cubicBezTo>
                    <a:pt x="1228" y="579"/>
                    <a:pt x="1234" y="565"/>
                    <a:pt x="1238" y="552"/>
                  </a:cubicBezTo>
                  <a:cubicBezTo>
                    <a:pt x="1315" y="536"/>
                    <a:pt x="1315" y="536"/>
                    <a:pt x="1315" y="536"/>
                  </a:cubicBezTo>
                  <a:cubicBezTo>
                    <a:pt x="1344" y="531"/>
                    <a:pt x="1365" y="505"/>
                    <a:pt x="1365" y="476"/>
                  </a:cubicBezTo>
                  <a:cubicBezTo>
                    <a:pt x="1365" y="412"/>
                    <a:pt x="1365" y="412"/>
                    <a:pt x="1365" y="412"/>
                  </a:cubicBezTo>
                  <a:cubicBezTo>
                    <a:pt x="1365" y="382"/>
                    <a:pt x="1344" y="357"/>
                    <a:pt x="1316" y="351"/>
                  </a:cubicBezTo>
                  <a:cubicBezTo>
                    <a:pt x="1238" y="336"/>
                    <a:pt x="1238" y="336"/>
                    <a:pt x="1238" y="336"/>
                  </a:cubicBezTo>
                  <a:cubicBezTo>
                    <a:pt x="1234" y="322"/>
                    <a:pt x="1228" y="309"/>
                    <a:pt x="1222" y="296"/>
                  </a:cubicBezTo>
                  <a:cubicBezTo>
                    <a:pt x="1266" y="230"/>
                    <a:pt x="1266" y="230"/>
                    <a:pt x="1266" y="230"/>
                  </a:cubicBezTo>
                  <a:cubicBezTo>
                    <a:pt x="1282" y="205"/>
                    <a:pt x="1278" y="173"/>
                    <a:pt x="1258" y="153"/>
                  </a:cubicBezTo>
                  <a:cubicBezTo>
                    <a:pt x="1212" y="107"/>
                    <a:pt x="1212" y="107"/>
                    <a:pt x="1212" y="107"/>
                  </a:cubicBezTo>
                  <a:cubicBezTo>
                    <a:pt x="1192" y="87"/>
                    <a:pt x="1159" y="83"/>
                    <a:pt x="1135" y="99"/>
                  </a:cubicBezTo>
                  <a:cubicBezTo>
                    <a:pt x="1069" y="143"/>
                    <a:pt x="1069" y="143"/>
                    <a:pt x="1069" y="143"/>
                  </a:cubicBezTo>
                  <a:cubicBezTo>
                    <a:pt x="1056" y="137"/>
                    <a:pt x="1043" y="132"/>
                    <a:pt x="1029" y="127"/>
                  </a:cubicBezTo>
                  <a:cubicBezTo>
                    <a:pt x="1014" y="50"/>
                    <a:pt x="1014" y="50"/>
                    <a:pt x="1014" y="50"/>
                  </a:cubicBezTo>
                  <a:cubicBezTo>
                    <a:pt x="1008" y="21"/>
                    <a:pt x="983" y="0"/>
                    <a:pt x="953" y="0"/>
                  </a:cubicBezTo>
                  <a:cubicBezTo>
                    <a:pt x="889" y="0"/>
                    <a:pt x="889" y="0"/>
                    <a:pt x="889" y="0"/>
                  </a:cubicBezTo>
                  <a:cubicBezTo>
                    <a:pt x="860" y="0"/>
                    <a:pt x="835" y="21"/>
                    <a:pt x="829" y="49"/>
                  </a:cubicBezTo>
                  <a:cubicBezTo>
                    <a:pt x="813" y="127"/>
                    <a:pt x="813" y="127"/>
                    <a:pt x="813" y="127"/>
                  </a:cubicBezTo>
                  <a:cubicBezTo>
                    <a:pt x="800" y="132"/>
                    <a:pt x="786" y="137"/>
                    <a:pt x="774" y="144"/>
                  </a:cubicBezTo>
                  <a:cubicBezTo>
                    <a:pt x="707" y="99"/>
                    <a:pt x="707" y="99"/>
                    <a:pt x="707" y="99"/>
                  </a:cubicBezTo>
                  <a:cubicBezTo>
                    <a:pt x="683" y="83"/>
                    <a:pt x="651" y="87"/>
                    <a:pt x="630" y="107"/>
                  </a:cubicBezTo>
                  <a:cubicBezTo>
                    <a:pt x="600" y="138"/>
                    <a:pt x="600" y="138"/>
                    <a:pt x="600" y="138"/>
                  </a:cubicBezTo>
                  <a:cubicBezTo>
                    <a:pt x="595" y="137"/>
                    <a:pt x="591" y="137"/>
                    <a:pt x="586" y="137"/>
                  </a:cubicBezTo>
                  <a:cubicBezTo>
                    <a:pt x="506" y="137"/>
                    <a:pt x="506" y="137"/>
                    <a:pt x="506" y="137"/>
                  </a:cubicBezTo>
                  <a:cubicBezTo>
                    <a:pt x="473" y="137"/>
                    <a:pt x="445" y="159"/>
                    <a:pt x="439" y="191"/>
                  </a:cubicBezTo>
                  <a:close/>
                  <a:moveTo>
                    <a:pt x="960" y="325"/>
                  </a:moveTo>
                  <a:cubicBezTo>
                    <a:pt x="945" y="309"/>
                    <a:pt x="945" y="309"/>
                    <a:pt x="945" y="309"/>
                  </a:cubicBezTo>
                  <a:cubicBezTo>
                    <a:pt x="1004" y="317"/>
                    <a:pt x="1051" y="363"/>
                    <a:pt x="1060" y="422"/>
                  </a:cubicBezTo>
                  <a:cubicBezTo>
                    <a:pt x="1070" y="480"/>
                    <a:pt x="1040" y="539"/>
                    <a:pt x="987" y="565"/>
                  </a:cubicBezTo>
                  <a:cubicBezTo>
                    <a:pt x="935" y="555"/>
                    <a:pt x="935" y="555"/>
                    <a:pt x="935" y="555"/>
                  </a:cubicBezTo>
                  <a:cubicBezTo>
                    <a:pt x="929" y="535"/>
                    <a:pt x="921" y="516"/>
                    <a:pt x="911" y="498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87" y="384"/>
                    <a:pt x="983" y="348"/>
                    <a:pt x="960" y="325"/>
                  </a:cubicBezTo>
                  <a:close/>
                  <a:moveTo>
                    <a:pt x="675" y="159"/>
                  </a:moveTo>
                  <a:cubicBezTo>
                    <a:pt x="753" y="212"/>
                    <a:pt x="753" y="212"/>
                    <a:pt x="753" y="212"/>
                  </a:cubicBezTo>
                  <a:cubicBezTo>
                    <a:pt x="764" y="219"/>
                    <a:pt x="778" y="219"/>
                    <a:pt x="789" y="213"/>
                  </a:cubicBezTo>
                  <a:cubicBezTo>
                    <a:pt x="809" y="201"/>
                    <a:pt x="830" y="192"/>
                    <a:pt x="852" y="187"/>
                  </a:cubicBezTo>
                  <a:cubicBezTo>
                    <a:pt x="864" y="183"/>
                    <a:pt x="874" y="173"/>
                    <a:pt x="876" y="160"/>
                  </a:cubicBezTo>
                  <a:cubicBezTo>
                    <a:pt x="895" y="68"/>
                    <a:pt x="895" y="68"/>
                    <a:pt x="895" y="68"/>
                  </a:cubicBezTo>
                  <a:cubicBezTo>
                    <a:pt x="948" y="68"/>
                    <a:pt x="948" y="68"/>
                    <a:pt x="948" y="68"/>
                  </a:cubicBezTo>
                  <a:cubicBezTo>
                    <a:pt x="966" y="161"/>
                    <a:pt x="966" y="161"/>
                    <a:pt x="966" y="161"/>
                  </a:cubicBezTo>
                  <a:cubicBezTo>
                    <a:pt x="969" y="173"/>
                    <a:pt x="978" y="183"/>
                    <a:pt x="991" y="187"/>
                  </a:cubicBezTo>
                  <a:cubicBezTo>
                    <a:pt x="1013" y="193"/>
                    <a:pt x="1034" y="201"/>
                    <a:pt x="1053" y="213"/>
                  </a:cubicBezTo>
                  <a:cubicBezTo>
                    <a:pt x="1065" y="220"/>
                    <a:pt x="1079" y="219"/>
                    <a:pt x="1090" y="212"/>
                  </a:cubicBezTo>
                  <a:cubicBezTo>
                    <a:pt x="1168" y="159"/>
                    <a:pt x="1168" y="159"/>
                    <a:pt x="1168" y="159"/>
                  </a:cubicBezTo>
                  <a:cubicBezTo>
                    <a:pt x="1206" y="197"/>
                    <a:pt x="1206" y="197"/>
                    <a:pt x="1206" y="197"/>
                  </a:cubicBezTo>
                  <a:cubicBezTo>
                    <a:pt x="1153" y="275"/>
                    <a:pt x="1153" y="275"/>
                    <a:pt x="1153" y="275"/>
                  </a:cubicBezTo>
                  <a:cubicBezTo>
                    <a:pt x="1146" y="286"/>
                    <a:pt x="1146" y="300"/>
                    <a:pt x="1152" y="312"/>
                  </a:cubicBezTo>
                  <a:cubicBezTo>
                    <a:pt x="1164" y="331"/>
                    <a:pt x="1173" y="352"/>
                    <a:pt x="1179" y="374"/>
                  </a:cubicBezTo>
                  <a:cubicBezTo>
                    <a:pt x="1182" y="387"/>
                    <a:pt x="1192" y="396"/>
                    <a:pt x="1205" y="399"/>
                  </a:cubicBezTo>
                  <a:cubicBezTo>
                    <a:pt x="1297" y="417"/>
                    <a:pt x="1297" y="417"/>
                    <a:pt x="1297" y="417"/>
                  </a:cubicBezTo>
                  <a:cubicBezTo>
                    <a:pt x="1297" y="471"/>
                    <a:pt x="1297" y="471"/>
                    <a:pt x="1297" y="471"/>
                  </a:cubicBezTo>
                  <a:cubicBezTo>
                    <a:pt x="1205" y="489"/>
                    <a:pt x="1205" y="489"/>
                    <a:pt x="1205" y="489"/>
                  </a:cubicBezTo>
                  <a:cubicBezTo>
                    <a:pt x="1192" y="491"/>
                    <a:pt x="1182" y="501"/>
                    <a:pt x="1179" y="513"/>
                  </a:cubicBezTo>
                  <a:cubicBezTo>
                    <a:pt x="1173" y="535"/>
                    <a:pt x="1164" y="556"/>
                    <a:pt x="1153" y="576"/>
                  </a:cubicBezTo>
                  <a:cubicBezTo>
                    <a:pt x="1146" y="587"/>
                    <a:pt x="1146" y="601"/>
                    <a:pt x="1154" y="612"/>
                  </a:cubicBezTo>
                  <a:cubicBezTo>
                    <a:pt x="1206" y="690"/>
                    <a:pt x="1206" y="690"/>
                    <a:pt x="1206" y="690"/>
                  </a:cubicBezTo>
                  <a:cubicBezTo>
                    <a:pt x="1168" y="728"/>
                    <a:pt x="1168" y="728"/>
                    <a:pt x="1168" y="728"/>
                  </a:cubicBezTo>
                  <a:cubicBezTo>
                    <a:pt x="1092" y="677"/>
                    <a:pt x="1092" y="677"/>
                    <a:pt x="1092" y="677"/>
                  </a:cubicBezTo>
                  <a:cubicBezTo>
                    <a:pt x="1092" y="642"/>
                    <a:pt x="1092" y="642"/>
                    <a:pt x="1092" y="642"/>
                  </a:cubicBezTo>
                  <a:cubicBezTo>
                    <a:pt x="1092" y="623"/>
                    <a:pt x="1083" y="604"/>
                    <a:pt x="1068" y="591"/>
                  </a:cubicBezTo>
                  <a:cubicBezTo>
                    <a:pt x="1128" y="533"/>
                    <a:pt x="1147" y="444"/>
                    <a:pt x="1116" y="367"/>
                  </a:cubicBezTo>
                  <a:cubicBezTo>
                    <a:pt x="1084" y="289"/>
                    <a:pt x="1009" y="239"/>
                    <a:pt x="926" y="239"/>
                  </a:cubicBezTo>
                  <a:cubicBezTo>
                    <a:pt x="905" y="239"/>
                    <a:pt x="885" y="243"/>
                    <a:pt x="865" y="249"/>
                  </a:cubicBezTo>
                  <a:cubicBezTo>
                    <a:pt x="848" y="247"/>
                    <a:pt x="831" y="250"/>
                    <a:pt x="817" y="260"/>
                  </a:cubicBezTo>
                  <a:cubicBezTo>
                    <a:pt x="731" y="317"/>
                    <a:pt x="731" y="317"/>
                    <a:pt x="731" y="317"/>
                  </a:cubicBezTo>
                  <a:cubicBezTo>
                    <a:pt x="713" y="308"/>
                    <a:pt x="693" y="300"/>
                    <a:pt x="674" y="293"/>
                  </a:cubicBezTo>
                  <a:cubicBezTo>
                    <a:pt x="653" y="191"/>
                    <a:pt x="653" y="191"/>
                    <a:pt x="653" y="191"/>
                  </a:cubicBezTo>
                  <a:cubicBezTo>
                    <a:pt x="652" y="189"/>
                    <a:pt x="652" y="186"/>
                    <a:pt x="651" y="183"/>
                  </a:cubicBezTo>
                  <a:lnTo>
                    <a:pt x="675" y="159"/>
                  </a:lnTo>
                  <a:close/>
                  <a:moveTo>
                    <a:pt x="481" y="327"/>
                  </a:moveTo>
                  <a:cubicBezTo>
                    <a:pt x="506" y="205"/>
                    <a:pt x="506" y="205"/>
                    <a:pt x="506" y="205"/>
                  </a:cubicBezTo>
                  <a:cubicBezTo>
                    <a:pt x="586" y="205"/>
                    <a:pt x="586" y="205"/>
                    <a:pt x="586" y="205"/>
                  </a:cubicBezTo>
                  <a:cubicBezTo>
                    <a:pt x="611" y="327"/>
                    <a:pt x="611" y="327"/>
                    <a:pt x="611" y="327"/>
                  </a:cubicBezTo>
                  <a:cubicBezTo>
                    <a:pt x="613" y="340"/>
                    <a:pt x="623" y="350"/>
                    <a:pt x="635" y="353"/>
                  </a:cubicBezTo>
                  <a:cubicBezTo>
                    <a:pt x="663" y="361"/>
                    <a:pt x="690" y="372"/>
                    <a:pt x="716" y="387"/>
                  </a:cubicBezTo>
                  <a:cubicBezTo>
                    <a:pt x="727" y="393"/>
                    <a:pt x="741" y="393"/>
                    <a:pt x="752" y="386"/>
                  </a:cubicBezTo>
                  <a:cubicBezTo>
                    <a:pt x="855" y="317"/>
                    <a:pt x="855" y="317"/>
                    <a:pt x="855" y="317"/>
                  </a:cubicBezTo>
                  <a:cubicBezTo>
                    <a:pt x="912" y="373"/>
                    <a:pt x="912" y="373"/>
                    <a:pt x="912" y="373"/>
                  </a:cubicBezTo>
                  <a:cubicBezTo>
                    <a:pt x="843" y="477"/>
                    <a:pt x="843" y="477"/>
                    <a:pt x="843" y="477"/>
                  </a:cubicBezTo>
                  <a:cubicBezTo>
                    <a:pt x="836" y="488"/>
                    <a:pt x="835" y="502"/>
                    <a:pt x="842" y="513"/>
                  </a:cubicBezTo>
                  <a:cubicBezTo>
                    <a:pt x="857" y="538"/>
                    <a:pt x="868" y="565"/>
                    <a:pt x="875" y="594"/>
                  </a:cubicBezTo>
                  <a:cubicBezTo>
                    <a:pt x="879" y="606"/>
                    <a:pt x="889" y="615"/>
                    <a:pt x="902" y="618"/>
                  </a:cubicBezTo>
                  <a:cubicBezTo>
                    <a:pt x="1024" y="642"/>
                    <a:pt x="1024" y="642"/>
                    <a:pt x="1024" y="642"/>
                  </a:cubicBezTo>
                  <a:cubicBezTo>
                    <a:pt x="1024" y="723"/>
                    <a:pt x="1024" y="723"/>
                    <a:pt x="1024" y="723"/>
                  </a:cubicBezTo>
                  <a:cubicBezTo>
                    <a:pt x="901" y="748"/>
                    <a:pt x="901" y="748"/>
                    <a:pt x="901" y="748"/>
                  </a:cubicBezTo>
                  <a:cubicBezTo>
                    <a:pt x="889" y="750"/>
                    <a:pt x="879" y="760"/>
                    <a:pt x="875" y="772"/>
                  </a:cubicBezTo>
                  <a:cubicBezTo>
                    <a:pt x="868" y="800"/>
                    <a:pt x="856" y="827"/>
                    <a:pt x="842" y="853"/>
                  </a:cubicBezTo>
                  <a:cubicBezTo>
                    <a:pt x="835" y="864"/>
                    <a:pt x="836" y="878"/>
                    <a:pt x="843" y="889"/>
                  </a:cubicBezTo>
                  <a:cubicBezTo>
                    <a:pt x="912" y="992"/>
                    <a:pt x="912" y="992"/>
                    <a:pt x="912" y="992"/>
                  </a:cubicBezTo>
                  <a:cubicBezTo>
                    <a:pt x="855" y="1049"/>
                    <a:pt x="855" y="1049"/>
                    <a:pt x="855" y="1049"/>
                  </a:cubicBezTo>
                  <a:cubicBezTo>
                    <a:pt x="752" y="980"/>
                    <a:pt x="752" y="980"/>
                    <a:pt x="752" y="980"/>
                  </a:cubicBezTo>
                  <a:cubicBezTo>
                    <a:pt x="741" y="973"/>
                    <a:pt x="727" y="972"/>
                    <a:pt x="716" y="979"/>
                  </a:cubicBezTo>
                  <a:cubicBezTo>
                    <a:pt x="690" y="993"/>
                    <a:pt x="663" y="1005"/>
                    <a:pt x="635" y="1012"/>
                  </a:cubicBezTo>
                  <a:cubicBezTo>
                    <a:pt x="623" y="1016"/>
                    <a:pt x="613" y="1026"/>
                    <a:pt x="611" y="1039"/>
                  </a:cubicBezTo>
                  <a:cubicBezTo>
                    <a:pt x="586" y="1161"/>
                    <a:pt x="586" y="1161"/>
                    <a:pt x="586" y="1161"/>
                  </a:cubicBezTo>
                  <a:cubicBezTo>
                    <a:pt x="506" y="1161"/>
                    <a:pt x="506" y="1161"/>
                    <a:pt x="506" y="1161"/>
                  </a:cubicBezTo>
                  <a:cubicBezTo>
                    <a:pt x="481" y="1038"/>
                    <a:pt x="481" y="1038"/>
                    <a:pt x="481" y="1038"/>
                  </a:cubicBezTo>
                  <a:cubicBezTo>
                    <a:pt x="478" y="1026"/>
                    <a:pt x="469" y="1016"/>
                    <a:pt x="456" y="1012"/>
                  </a:cubicBezTo>
                  <a:cubicBezTo>
                    <a:pt x="428" y="1005"/>
                    <a:pt x="401" y="993"/>
                    <a:pt x="376" y="979"/>
                  </a:cubicBezTo>
                  <a:cubicBezTo>
                    <a:pt x="365" y="972"/>
                    <a:pt x="351" y="973"/>
                    <a:pt x="340" y="980"/>
                  </a:cubicBezTo>
                  <a:cubicBezTo>
                    <a:pt x="237" y="1049"/>
                    <a:pt x="237" y="1049"/>
                    <a:pt x="237" y="1049"/>
                  </a:cubicBezTo>
                  <a:cubicBezTo>
                    <a:pt x="179" y="992"/>
                    <a:pt x="179" y="992"/>
                    <a:pt x="179" y="992"/>
                  </a:cubicBezTo>
                  <a:cubicBezTo>
                    <a:pt x="249" y="889"/>
                    <a:pt x="249" y="889"/>
                    <a:pt x="249" y="889"/>
                  </a:cubicBezTo>
                  <a:cubicBezTo>
                    <a:pt x="256" y="878"/>
                    <a:pt x="256" y="864"/>
                    <a:pt x="250" y="853"/>
                  </a:cubicBezTo>
                  <a:cubicBezTo>
                    <a:pt x="235" y="827"/>
                    <a:pt x="224" y="800"/>
                    <a:pt x="216" y="772"/>
                  </a:cubicBezTo>
                  <a:cubicBezTo>
                    <a:pt x="213" y="760"/>
                    <a:pt x="203" y="750"/>
                    <a:pt x="190" y="747"/>
                  </a:cubicBezTo>
                  <a:cubicBezTo>
                    <a:pt x="68" y="723"/>
                    <a:pt x="68" y="723"/>
                    <a:pt x="68" y="723"/>
                  </a:cubicBezTo>
                  <a:cubicBezTo>
                    <a:pt x="68" y="642"/>
                    <a:pt x="68" y="642"/>
                    <a:pt x="68" y="642"/>
                  </a:cubicBezTo>
                  <a:cubicBezTo>
                    <a:pt x="190" y="618"/>
                    <a:pt x="190" y="618"/>
                    <a:pt x="190" y="618"/>
                  </a:cubicBezTo>
                  <a:cubicBezTo>
                    <a:pt x="203" y="615"/>
                    <a:pt x="213" y="606"/>
                    <a:pt x="216" y="593"/>
                  </a:cubicBezTo>
                  <a:cubicBezTo>
                    <a:pt x="224" y="565"/>
                    <a:pt x="235" y="538"/>
                    <a:pt x="250" y="513"/>
                  </a:cubicBezTo>
                  <a:cubicBezTo>
                    <a:pt x="256" y="502"/>
                    <a:pt x="256" y="488"/>
                    <a:pt x="249" y="477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237" y="316"/>
                    <a:pt x="237" y="316"/>
                    <a:pt x="237" y="316"/>
                  </a:cubicBezTo>
                  <a:cubicBezTo>
                    <a:pt x="340" y="386"/>
                    <a:pt x="340" y="386"/>
                    <a:pt x="340" y="386"/>
                  </a:cubicBezTo>
                  <a:cubicBezTo>
                    <a:pt x="351" y="393"/>
                    <a:pt x="365" y="393"/>
                    <a:pt x="376" y="387"/>
                  </a:cubicBezTo>
                  <a:cubicBezTo>
                    <a:pt x="401" y="372"/>
                    <a:pt x="428" y="361"/>
                    <a:pt x="457" y="353"/>
                  </a:cubicBezTo>
                  <a:cubicBezTo>
                    <a:pt x="469" y="350"/>
                    <a:pt x="478" y="340"/>
                    <a:pt x="481" y="327"/>
                  </a:cubicBezTo>
                  <a:close/>
                  <a:moveTo>
                    <a:pt x="481" y="327"/>
                  </a:moveTo>
                  <a:cubicBezTo>
                    <a:pt x="481" y="327"/>
                    <a:pt x="481" y="327"/>
                    <a:pt x="481" y="3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9548A58D-820B-3A47-A8D7-C4F77C398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400" y="4100513"/>
              <a:ext cx="147638" cy="147638"/>
            </a:xfrm>
            <a:custGeom>
              <a:avLst/>
              <a:gdLst>
                <a:gd name="T0" fmla="*/ 239 w 478"/>
                <a:gd name="T1" fmla="*/ 478 h 478"/>
                <a:gd name="T2" fmla="*/ 478 w 478"/>
                <a:gd name="T3" fmla="*/ 239 h 478"/>
                <a:gd name="T4" fmla="*/ 239 w 478"/>
                <a:gd name="T5" fmla="*/ 0 h 478"/>
                <a:gd name="T6" fmla="*/ 0 w 478"/>
                <a:gd name="T7" fmla="*/ 239 h 478"/>
                <a:gd name="T8" fmla="*/ 239 w 478"/>
                <a:gd name="T9" fmla="*/ 478 h 478"/>
                <a:gd name="T10" fmla="*/ 239 w 478"/>
                <a:gd name="T11" fmla="*/ 68 h 478"/>
                <a:gd name="T12" fmla="*/ 410 w 478"/>
                <a:gd name="T13" fmla="*/ 239 h 478"/>
                <a:gd name="T14" fmla="*/ 239 w 478"/>
                <a:gd name="T15" fmla="*/ 409 h 478"/>
                <a:gd name="T16" fmla="*/ 68 w 478"/>
                <a:gd name="T17" fmla="*/ 239 h 478"/>
                <a:gd name="T18" fmla="*/ 239 w 478"/>
                <a:gd name="T19" fmla="*/ 68 h 478"/>
                <a:gd name="T20" fmla="*/ 239 w 478"/>
                <a:gd name="T21" fmla="*/ 68 h 478"/>
                <a:gd name="T22" fmla="*/ 239 w 478"/>
                <a:gd name="T23" fmla="*/ 6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8" h="478">
                  <a:moveTo>
                    <a:pt x="239" y="478"/>
                  </a:move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ubicBezTo>
                    <a:pt x="0" y="371"/>
                    <a:pt x="107" y="478"/>
                    <a:pt x="239" y="478"/>
                  </a:cubicBezTo>
                  <a:close/>
                  <a:moveTo>
                    <a:pt x="239" y="68"/>
                  </a:moveTo>
                  <a:cubicBezTo>
                    <a:pt x="333" y="68"/>
                    <a:pt x="410" y="145"/>
                    <a:pt x="410" y="239"/>
                  </a:cubicBezTo>
                  <a:cubicBezTo>
                    <a:pt x="410" y="333"/>
                    <a:pt x="333" y="409"/>
                    <a:pt x="239" y="409"/>
                  </a:cubicBezTo>
                  <a:cubicBezTo>
                    <a:pt x="145" y="409"/>
                    <a:pt x="68" y="333"/>
                    <a:pt x="68" y="239"/>
                  </a:cubicBezTo>
                  <a:cubicBezTo>
                    <a:pt x="68" y="145"/>
                    <a:pt x="145" y="68"/>
                    <a:pt x="239" y="68"/>
                  </a:cubicBezTo>
                  <a:close/>
                  <a:moveTo>
                    <a:pt x="239" y="68"/>
                  </a:moveTo>
                  <a:cubicBezTo>
                    <a:pt x="239" y="68"/>
                    <a:pt x="239" y="68"/>
                    <a:pt x="239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5BF6A863-2DCF-3942-9493-1902F4296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900" y="4164013"/>
              <a:ext cx="20638" cy="20638"/>
            </a:xfrm>
            <a:custGeom>
              <a:avLst/>
              <a:gdLst>
                <a:gd name="T0" fmla="*/ 68 w 68"/>
                <a:gd name="T1" fmla="*/ 34 h 68"/>
                <a:gd name="T2" fmla="*/ 34 w 68"/>
                <a:gd name="T3" fmla="*/ 68 h 68"/>
                <a:gd name="T4" fmla="*/ 0 w 68"/>
                <a:gd name="T5" fmla="*/ 34 h 68"/>
                <a:gd name="T6" fmla="*/ 34 w 68"/>
                <a:gd name="T7" fmla="*/ 0 h 68"/>
                <a:gd name="T8" fmla="*/ 68 w 68"/>
                <a:gd name="T9" fmla="*/ 34 h 68"/>
                <a:gd name="T10" fmla="*/ 68 w 68"/>
                <a:gd name="T11" fmla="*/ 34 h 68"/>
                <a:gd name="T12" fmla="*/ 68 w 68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3"/>
                    <a:pt x="53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68" y="34"/>
                  </a:moveTo>
                  <a:cubicBezTo>
                    <a:pt x="68" y="34"/>
                    <a:pt x="68" y="34"/>
                    <a:pt x="68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269593E2-4053-594F-9461-FE0A7C080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738" y="4175126"/>
              <a:ext cx="20638" cy="20638"/>
            </a:xfrm>
            <a:custGeom>
              <a:avLst/>
              <a:gdLst>
                <a:gd name="T0" fmla="*/ 68 w 68"/>
                <a:gd name="T1" fmla="*/ 34 h 68"/>
                <a:gd name="T2" fmla="*/ 34 w 68"/>
                <a:gd name="T3" fmla="*/ 68 h 68"/>
                <a:gd name="T4" fmla="*/ 0 w 68"/>
                <a:gd name="T5" fmla="*/ 34 h 68"/>
                <a:gd name="T6" fmla="*/ 34 w 68"/>
                <a:gd name="T7" fmla="*/ 0 h 68"/>
                <a:gd name="T8" fmla="*/ 68 w 68"/>
                <a:gd name="T9" fmla="*/ 34 h 68"/>
                <a:gd name="T10" fmla="*/ 68 w 68"/>
                <a:gd name="T11" fmla="*/ 34 h 68"/>
                <a:gd name="T12" fmla="*/ 68 w 68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3"/>
                    <a:pt x="53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68" y="34"/>
                  </a:moveTo>
                  <a:cubicBezTo>
                    <a:pt x="68" y="34"/>
                    <a:pt x="68" y="34"/>
                    <a:pt x="68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Freeform 22">
            <a:extLst>
              <a:ext uri="{FF2B5EF4-FFF2-40B4-BE49-F238E27FC236}">
                <a16:creationId xmlns:a16="http://schemas.microsoft.com/office/drawing/2014/main" id="{47FD146C-BD6F-8146-86AA-9AB5939A47B6}"/>
              </a:ext>
            </a:extLst>
          </p:cNvPr>
          <p:cNvSpPr>
            <a:spLocks noEditPoints="1"/>
          </p:cNvSpPr>
          <p:nvPr/>
        </p:nvSpPr>
        <p:spPr bwMode="auto">
          <a:xfrm>
            <a:off x="8045355" y="3902729"/>
            <a:ext cx="614860" cy="616272"/>
          </a:xfrm>
          <a:custGeom>
            <a:avLst/>
            <a:gdLst>
              <a:gd name="T0" fmla="*/ 1411 w 1488"/>
              <a:gd name="T1" fmla="*/ 469 h 1488"/>
              <a:gd name="T2" fmla="*/ 1235 w 1488"/>
              <a:gd name="T3" fmla="*/ 307 h 1488"/>
              <a:gd name="T4" fmla="*/ 997 w 1488"/>
              <a:gd name="T5" fmla="*/ 317 h 1488"/>
              <a:gd name="T6" fmla="*/ 624 w 1488"/>
              <a:gd name="T7" fmla="*/ 216 h 1488"/>
              <a:gd name="T8" fmla="*/ 168 w 1488"/>
              <a:gd name="T9" fmla="*/ 336 h 1488"/>
              <a:gd name="T10" fmla="*/ 0 w 1488"/>
              <a:gd name="T11" fmla="*/ 384 h 1488"/>
              <a:gd name="T12" fmla="*/ 129 w 1488"/>
              <a:gd name="T13" fmla="*/ 768 h 1488"/>
              <a:gd name="T14" fmla="*/ 319 w 1488"/>
              <a:gd name="T15" fmla="*/ 1440 h 1488"/>
              <a:gd name="T16" fmla="*/ 1272 w 1488"/>
              <a:gd name="T17" fmla="*/ 1488 h 1488"/>
              <a:gd name="T18" fmla="*/ 1301 w 1488"/>
              <a:gd name="T19" fmla="*/ 1272 h 1488"/>
              <a:gd name="T20" fmla="*/ 1368 w 1488"/>
              <a:gd name="T21" fmla="*/ 1079 h 1488"/>
              <a:gd name="T22" fmla="*/ 1447 w 1488"/>
              <a:gd name="T23" fmla="*/ 790 h 1488"/>
              <a:gd name="T24" fmla="*/ 835 w 1488"/>
              <a:gd name="T25" fmla="*/ 707 h 1488"/>
              <a:gd name="T26" fmla="*/ 672 w 1488"/>
              <a:gd name="T27" fmla="*/ 504 h 1488"/>
              <a:gd name="T28" fmla="*/ 835 w 1488"/>
              <a:gd name="T29" fmla="*/ 707 h 1488"/>
              <a:gd name="T30" fmla="*/ 448 w 1488"/>
              <a:gd name="T31" fmla="*/ 384 h 1488"/>
              <a:gd name="T32" fmla="*/ 456 w 1488"/>
              <a:gd name="T33" fmla="*/ 96 h 1488"/>
              <a:gd name="T34" fmla="*/ 240 w 1488"/>
              <a:gd name="T35" fmla="*/ 456 h 1488"/>
              <a:gd name="T36" fmla="*/ 84 w 1488"/>
              <a:gd name="T37" fmla="*/ 48 h 1488"/>
              <a:gd name="T38" fmla="*/ 399 w 1488"/>
              <a:gd name="T39" fmla="*/ 384 h 1488"/>
              <a:gd name="T40" fmla="*/ 513 w 1488"/>
              <a:gd name="T41" fmla="*/ 384 h 1488"/>
              <a:gd name="T42" fmla="*/ 672 w 1488"/>
              <a:gd name="T43" fmla="*/ 456 h 1488"/>
              <a:gd name="T44" fmla="*/ 288 w 1488"/>
              <a:gd name="T45" fmla="*/ 504 h 1488"/>
              <a:gd name="T46" fmla="*/ 777 w 1488"/>
              <a:gd name="T47" fmla="*/ 960 h 1488"/>
              <a:gd name="T48" fmla="*/ 807 w 1488"/>
              <a:gd name="T49" fmla="*/ 1008 h 1488"/>
              <a:gd name="T50" fmla="*/ 456 w 1488"/>
              <a:gd name="T51" fmla="*/ 1056 h 1488"/>
              <a:gd name="T52" fmla="*/ 427 w 1488"/>
              <a:gd name="T53" fmla="*/ 1272 h 1488"/>
              <a:gd name="T54" fmla="*/ 275 w 1488"/>
              <a:gd name="T55" fmla="*/ 1392 h 1488"/>
              <a:gd name="T56" fmla="*/ 1243 w 1488"/>
              <a:gd name="T57" fmla="*/ 1272 h 1488"/>
              <a:gd name="T58" fmla="*/ 1127 w 1488"/>
              <a:gd name="T59" fmla="*/ 1356 h 1488"/>
              <a:gd name="T60" fmla="*/ 456 w 1488"/>
              <a:gd name="T61" fmla="*/ 1440 h 1488"/>
              <a:gd name="T62" fmla="*/ 422 w 1488"/>
              <a:gd name="T63" fmla="*/ 1178 h 1488"/>
              <a:gd name="T64" fmla="*/ 608 w 1488"/>
              <a:gd name="T65" fmla="*/ 1200 h 1488"/>
              <a:gd name="T66" fmla="*/ 1399 w 1488"/>
              <a:gd name="T67" fmla="*/ 1160 h 1488"/>
              <a:gd name="T68" fmla="*/ 1093 w 1488"/>
              <a:gd name="T69" fmla="*/ 1152 h 1488"/>
              <a:gd name="T70" fmla="*/ 1320 w 1488"/>
              <a:gd name="T71" fmla="*/ 1008 h 1488"/>
              <a:gd name="T72" fmla="*/ 1329 w 1488"/>
              <a:gd name="T73" fmla="*/ 816 h 1488"/>
              <a:gd name="T74" fmla="*/ 1128 w 1488"/>
              <a:gd name="T75" fmla="*/ 432 h 1488"/>
              <a:gd name="T76" fmla="*/ 1386 w 1488"/>
              <a:gd name="T77" fmla="*/ 783 h 1488"/>
              <a:gd name="T78" fmla="*/ 1344 w 1488"/>
              <a:gd name="T79" fmla="*/ 600 h 1488"/>
              <a:gd name="T80" fmla="*/ 880 w 1488"/>
              <a:gd name="T81" fmla="*/ 768 h 1488"/>
              <a:gd name="T82" fmla="*/ 872 w 1488"/>
              <a:gd name="T83" fmla="*/ 667 h 1488"/>
              <a:gd name="T84" fmla="*/ 876 w 1488"/>
              <a:gd name="T85" fmla="*/ 520 h 1488"/>
              <a:gd name="T86" fmla="*/ 945 w 1488"/>
              <a:gd name="T87" fmla="*/ 342 h 1488"/>
              <a:gd name="T88" fmla="*/ 1061 w 1488"/>
              <a:gd name="T89" fmla="*/ 344 h 1488"/>
              <a:gd name="T90" fmla="*/ 1208 w 1488"/>
              <a:gd name="T91" fmla="*/ 348 h 1488"/>
              <a:gd name="T92" fmla="*/ 1386 w 1488"/>
              <a:gd name="T93" fmla="*/ 417 h 1488"/>
              <a:gd name="T94" fmla="*/ 1384 w 1488"/>
              <a:gd name="T95" fmla="*/ 533 h 1488"/>
              <a:gd name="T96" fmla="*/ 1380 w 1488"/>
              <a:gd name="T97" fmla="*/ 680 h 1488"/>
              <a:gd name="T98" fmla="*/ 1386 w 1488"/>
              <a:gd name="T99" fmla="*/ 783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88" h="1488">
                <a:moveTo>
                  <a:pt x="1488" y="691"/>
                </a:moveTo>
                <a:cubicBezTo>
                  <a:pt x="1488" y="509"/>
                  <a:pt x="1488" y="509"/>
                  <a:pt x="1488" y="509"/>
                </a:cubicBezTo>
                <a:cubicBezTo>
                  <a:pt x="1421" y="493"/>
                  <a:pt x="1421" y="493"/>
                  <a:pt x="1421" y="493"/>
                </a:cubicBezTo>
                <a:cubicBezTo>
                  <a:pt x="1418" y="485"/>
                  <a:pt x="1415" y="477"/>
                  <a:pt x="1411" y="469"/>
                </a:cubicBezTo>
                <a:cubicBezTo>
                  <a:pt x="1447" y="410"/>
                  <a:pt x="1447" y="410"/>
                  <a:pt x="1447" y="410"/>
                </a:cubicBezTo>
                <a:cubicBezTo>
                  <a:pt x="1318" y="281"/>
                  <a:pt x="1318" y="281"/>
                  <a:pt x="1318" y="281"/>
                </a:cubicBezTo>
                <a:cubicBezTo>
                  <a:pt x="1259" y="317"/>
                  <a:pt x="1259" y="317"/>
                  <a:pt x="1259" y="317"/>
                </a:cubicBezTo>
                <a:cubicBezTo>
                  <a:pt x="1251" y="313"/>
                  <a:pt x="1243" y="310"/>
                  <a:pt x="1235" y="307"/>
                </a:cubicBezTo>
                <a:cubicBezTo>
                  <a:pt x="1219" y="240"/>
                  <a:pt x="1219" y="240"/>
                  <a:pt x="1219" y="240"/>
                </a:cubicBezTo>
                <a:cubicBezTo>
                  <a:pt x="1037" y="240"/>
                  <a:pt x="1037" y="240"/>
                  <a:pt x="1037" y="240"/>
                </a:cubicBezTo>
                <a:cubicBezTo>
                  <a:pt x="1021" y="307"/>
                  <a:pt x="1021" y="307"/>
                  <a:pt x="1021" y="307"/>
                </a:cubicBezTo>
                <a:cubicBezTo>
                  <a:pt x="1013" y="310"/>
                  <a:pt x="1005" y="313"/>
                  <a:pt x="997" y="317"/>
                </a:cubicBezTo>
                <a:cubicBezTo>
                  <a:pt x="938" y="281"/>
                  <a:pt x="938" y="281"/>
                  <a:pt x="938" y="281"/>
                </a:cubicBezTo>
                <a:cubicBezTo>
                  <a:pt x="883" y="336"/>
                  <a:pt x="883" y="336"/>
                  <a:pt x="883" y="336"/>
                </a:cubicBezTo>
                <a:cubicBezTo>
                  <a:pt x="573" y="336"/>
                  <a:pt x="573" y="336"/>
                  <a:pt x="573" y="336"/>
                </a:cubicBezTo>
                <a:cubicBezTo>
                  <a:pt x="605" y="305"/>
                  <a:pt x="624" y="263"/>
                  <a:pt x="624" y="216"/>
                </a:cubicBezTo>
                <a:cubicBezTo>
                  <a:pt x="624" y="123"/>
                  <a:pt x="549" y="48"/>
                  <a:pt x="456" y="48"/>
                </a:cubicBezTo>
                <a:cubicBezTo>
                  <a:pt x="363" y="48"/>
                  <a:pt x="288" y="123"/>
                  <a:pt x="288" y="216"/>
                </a:cubicBezTo>
                <a:cubicBezTo>
                  <a:pt x="288" y="263"/>
                  <a:pt x="307" y="305"/>
                  <a:pt x="339" y="336"/>
                </a:cubicBezTo>
                <a:cubicBezTo>
                  <a:pt x="168" y="336"/>
                  <a:pt x="168" y="336"/>
                  <a:pt x="168" y="336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8" y="38"/>
                  <a:pt x="130" y="0"/>
                  <a:pt x="84" y="0"/>
                </a:cubicBezTo>
                <a:cubicBezTo>
                  <a:pt x="38" y="0"/>
                  <a:pt x="0" y="38"/>
                  <a:pt x="0" y="84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450"/>
                  <a:pt x="54" y="504"/>
                  <a:pt x="120" y="504"/>
                </a:cubicBezTo>
                <a:cubicBezTo>
                  <a:pt x="240" y="504"/>
                  <a:pt x="240" y="504"/>
                  <a:pt x="240" y="504"/>
                </a:cubicBezTo>
                <a:cubicBezTo>
                  <a:pt x="240" y="768"/>
                  <a:pt x="240" y="768"/>
                  <a:pt x="240" y="768"/>
                </a:cubicBezTo>
                <a:cubicBezTo>
                  <a:pt x="129" y="768"/>
                  <a:pt x="129" y="768"/>
                  <a:pt x="129" y="768"/>
                </a:cubicBezTo>
                <a:cubicBezTo>
                  <a:pt x="9" y="1008"/>
                  <a:pt x="9" y="1008"/>
                  <a:pt x="9" y="1008"/>
                </a:cubicBezTo>
                <a:cubicBezTo>
                  <a:pt x="120" y="1008"/>
                  <a:pt x="120" y="1008"/>
                  <a:pt x="120" y="1008"/>
                </a:cubicBezTo>
                <a:cubicBezTo>
                  <a:pt x="120" y="1440"/>
                  <a:pt x="120" y="1440"/>
                  <a:pt x="120" y="1440"/>
                </a:cubicBezTo>
                <a:cubicBezTo>
                  <a:pt x="319" y="1440"/>
                  <a:pt x="319" y="1440"/>
                  <a:pt x="319" y="1440"/>
                </a:cubicBezTo>
                <a:cubicBezTo>
                  <a:pt x="358" y="1470"/>
                  <a:pt x="406" y="1488"/>
                  <a:pt x="456" y="1488"/>
                </a:cubicBezTo>
                <a:cubicBezTo>
                  <a:pt x="528" y="1488"/>
                  <a:pt x="595" y="1452"/>
                  <a:pt x="635" y="1392"/>
                </a:cubicBezTo>
                <a:cubicBezTo>
                  <a:pt x="1093" y="1392"/>
                  <a:pt x="1093" y="1392"/>
                  <a:pt x="1093" y="1392"/>
                </a:cubicBezTo>
                <a:cubicBezTo>
                  <a:pt x="1133" y="1452"/>
                  <a:pt x="1200" y="1488"/>
                  <a:pt x="1272" y="1488"/>
                </a:cubicBezTo>
                <a:cubicBezTo>
                  <a:pt x="1350" y="1488"/>
                  <a:pt x="1422" y="1447"/>
                  <a:pt x="1461" y="1380"/>
                </a:cubicBezTo>
                <a:cubicBezTo>
                  <a:pt x="1478" y="1351"/>
                  <a:pt x="1478" y="1351"/>
                  <a:pt x="1478" y="1351"/>
                </a:cubicBezTo>
                <a:cubicBezTo>
                  <a:pt x="1334" y="1322"/>
                  <a:pt x="1334" y="1322"/>
                  <a:pt x="1334" y="1322"/>
                </a:cubicBezTo>
                <a:cubicBezTo>
                  <a:pt x="1301" y="1272"/>
                  <a:pt x="1301" y="1272"/>
                  <a:pt x="1301" y="1272"/>
                </a:cubicBezTo>
                <a:cubicBezTo>
                  <a:pt x="1334" y="1222"/>
                  <a:pt x="1334" y="1222"/>
                  <a:pt x="1334" y="1222"/>
                </a:cubicBezTo>
                <a:cubicBezTo>
                  <a:pt x="1478" y="1193"/>
                  <a:pt x="1478" y="1193"/>
                  <a:pt x="1478" y="1193"/>
                </a:cubicBezTo>
                <a:cubicBezTo>
                  <a:pt x="1461" y="1164"/>
                  <a:pt x="1461" y="1164"/>
                  <a:pt x="1461" y="1164"/>
                </a:cubicBezTo>
                <a:cubicBezTo>
                  <a:pt x="1439" y="1126"/>
                  <a:pt x="1406" y="1097"/>
                  <a:pt x="1368" y="1079"/>
                </a:cubicBezTo>
                <a:cubicBezTo>
                  <a:pt x="1368" y="1008"/>
                  <a:pt x="1368" y="1008"/>
                  <a:pt x="1368" y="1008"/>
                </a:cubicBezTo>
                <a:cubicBezTo>
                  <a:pt x="1479" y="1008"/>
                  <a:pt x="1479" y="1008"/>
                  <a:pt x="1479" y="1008"/>
                </a:cubicBezTo>
                <a:cubicBezTo>
                  <a:pt x="1396" y="842"/>
                  <a:pt x="1396" y="842"/>
                  <a:pt x="1396" y="842"/>
                </a:cubicBezTo>
                <a:cubicBezTo>
                  <a:pt x="1447" y="790"/>
                  <a:pt x="1447" y="790"/>
                  <a:pt x="1447" y="790"/>
                </a:cubicBezTo>
                <a:cubicBezTo>
                  <a:pt x="1411" y="731"/>
                  <a:pt x="1411" y="731"/>
                  <a:pt x="1411" y="731"/>
                </a:cubicBezTo>
                <a:cubicBezTo>
                  <a:pt x="1415" y="723"/>
                  <a:pt x="1418" y="715"/>
                  <a:pt x="1421" y="707"/>
                </a:cubicBezTo>
                <a:lnTo>
                  <a:pt x="1488" y="691"/>
                </a:lnTo>
                <a:close/>
                <a:moveTo>
                  <a:pt x="835" y="707"/>
                </a:moveTo>
                <a:cubicBezTo>
                  <a:pt x="838" y="715"/>
                  <a:pt x="841" y="724"/>
                  <a:pt x="845" y="732"/>
                </a:cubicBezTo>
                <a:cubicBezTo>
                  <a:pt x="825" y="768"/>
                  <a:pt x="825" y="768"/>
                  <a:pt x="825" y="768"/>
                </a:cubicBezTo>
                <a:cubicBezTo>
                  <a:pt x="672" y="768"/>
                  <a:pt x="672" y="768"/>
                  <a:pt x="672" y="768"/>
                </a:cubicBezTo>
                <a:cubicBezTo>
                  <a:pt x="672" y="504"/>
                  <a:pt x="672" y="504"/>
                  <a:pt x="672" y="504"/>
                </a:cubicBezTo>
                <a:cubicBezTo>
                  <a:pt x="789" y="504"/>
                  <a:pt x="789" y="504"/>
                  <a:pt x="789" y="504"/>
                </a:cubicBezTo>
                <a:cubicBezTo>
                  <a:pt x="768" y="509"/>
                  <a:pt x="768" y="509"/>
                  <a:pt x="768" y="509"/>
                </a:cubicBezTo>
                <a:cubicBezTo>
                  <a:pt x="768" y="691"/>
                  <a:pt x="768" y="691"/>
                  <a:pt x="768" y="691"/>
                </a:cubicBezTo>
                <a:lnTo>
                  <a:pt x="835" y="707"/>
                </a:lnTo>
                <a:close/>
                <a:moveTo>
                  <a:pt x="479" y="591"/>
                </a:moveTo>
                <a:cubicBezTo>
                  <a:pt x="456" y="614"/>
                  <a:pt x="456" y="614"/>
                  <a:pt x="456" y="614"/>
                </a:cubicBezTo>
                <a:cubicBezTo>
                  <a:pt x="433" y="591"/>
                  <a:pt x="433" y="591"/>
                  <a:pt x="433" y="591"/>
                </a:cubicBezTo>
                <a:cubicBezTo>
                  <a:pt x="448" y="384"/>
                  <a:pt x="448" y="384"/>
                  <a:pt x="448" y="384"/>
                </a:cubicBezTo>
                <a:cubicBezTo>
                  <a:pt x="465" y="384"/>
                  <a:pt x="465" y="384"/>
                  <a:pt x="465" y="384"/>
                </a:cubicBezTo>
                <a:lnTo>
                  <a:pt x="479" y="591"/>
                </a:lnTo>
                <a:close/>
                <a:moveTo>
                  <a:pt x="336" y="216"/>
                </a:moveTo>
                <a:cubicBezTo>
                  <a:pt x="336" y="150"/>
                  <a:pt x="390" y="96"/>
                  <a:pt x="456" y="96"/>
                </a:cubicBezTo>
                <a:cubicBezTo>
                  <a:pt x="522" y="96"/>
                  <a:pt x="576" y="150"/>
                  <a:pt x="576" y="216"/>
                </a:cubicBezTo>
                <a:cubicBezTo>
                  <a:pt x="576" y="282"/>
                  <a:pt x="522" y="336"/>
                  <a:pt x="456" y="336"/>
                </a:cubicBezTo>
                <a:cubicBezTo>
                  <a:pt x="390" y="336"/>
                  <a:pt x="336" y="282"/>
                  <a:pt x="336" y="216"/>
                </a:cubicBezTo>
                <a:close/>
                <a:moveTo>
                  <a:pt x="240" y="456"/>
                </a:moveTo>
                <a:cubicBezTo>
                  <a:pt x="120" y="456"/>
                  <a:pt x="120" y="456"/>
                  <a:pt x="120" y="456"/>
                </a:cubicBezTo>
                <a:cubicBezTo>
                  <a:pt x="80" y="456"/>
                  <a:pt x="48" y="424"/>
                  <a:pt x="48" y="3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64"/>
                  <a:pt x="64" y="48"/>
                  <a:pt x="84" y="48"/>
                </a:cubicBezTo>
                <a:cubicBezTo>
                  <a:pt x="104" y="48"/>
                  <a:pt x="120" y="64"/>
                  <a:pt x="120" y="84"/>
                </a:cubicBezTo>
                <a:cubicBezTo>
                  <a:pt x="120" y="336"/>
                  <a:pt x="120" y="336"/>
                  <a:pt x="120" y="336"/>
                </a:cubicBezTo>
                <a:cubicBezTo>
                  <a:pt x="120" y="362"/>
                  <a:pt x="142" y="384"/>
                  <a:pt x="168" y="384"/>
                </a:cubicBezTo>
                <a:cubicBezTo>
                  <a:pt x="399" y="384"/>
                  <a:pt x="399" y="384"/>
                  <a:pt x="399" y="384"/>
                </a:cubicBezTo>
                <a:cubicBezTo>
                  <a:pt x="383" y="609"/>
                  <a:pt x="383" y="609"/>
                  <a:pt x="383" y="609"/>
                </a:cubicBezTo>
                <a:cubicBezTo>
                  <a:pt x="456" y="682"/>
                  <a:pt x="456" y="682"/>
                  <a:pt x="456" y="682"/>
                </a:cubicBezTo>
                <a:cubicBezTo>
                  <a:pt x="529" y="609"/>
                  <a:pt x="529" y="609"/>
                  <a:pt x="529" y="609"/>
                </a:cubicBezTo>
                <a:cubicBezTo>
                  <a:pt x="513" y="384"/>
                  <a:pt x="513" y="384"/>
                  <a:pt x="513" y="384"/>
                </a:cubicBezTo>
                <a:cubicBezTo>
                  <a:pt x="835" y="384"/>
                  <a:pt x="835" y="384"/>
                  <a:pt x="835" y="384"/>
                </a:cubicBezTo>
                <a:cubicBezTo>
                  <a:pt x="809" y="410"/>
                  <a:pt x="809" y="410"/>
                  <a:pt x="809" y="410"/>
                </a:cubicBezTo>
                <a:cubicBezTo>
                  <a:pt x="837" y="456"/>
                  <a:pt x="837" y="456"/>
                  <a:pt x="837" y="456"/>
                </a:cubicBezTo>
                <a:cubicBezTo>
                  <a:pt x="672" y="456"/>
                  <a:pt x="672" y="456"/>
                  <a:pt x="672" y="456"/>
                </a:cubicBezTo>
                <a:cubicBezTo>
                  <a:pt x="646" y="456"/>
                  <a:pt x="624" y="478"/>
                  <a:pt x="624" y="504"/>
                </a:cubicBezTo>
                <a:cubicBezTo>
                  <a:pt x="624" y="768"/>
                  <a:pt x="624" y="768"/>
                  <a:pt x="624" y="768"/>
                </a:cubicBezTo>
                <a:cubicBezTo>
                  <a:pt x="288" y="768"/>
                  <a:pt x="288" y="768"/>
                  <a:pt x="288" y="768"/>
                </a:cubicBezTo>
                <a:cubicBezTo>
                  <a:pt x="288" y="504"/>
                  <a:pt x="288" y="504"/>
                  <a:pt x="288" y="504"/>
                </a:cubicBezTo>
                <a:cubicBezTo>
                  <a:pt x="288" y="478"/>
                  <a:pt x="266" y="456"/>
                  <a:pt x="240" y="456"/>
                </a:cubicBezTo>
                <a:close/>
                <a:moveTo>
                  <a:pt x="159" y="816"/>
                </a:moveTo>
                <a:cubicBezTo>
                  <a:pt x="849" y="816"/>
                  <a:pt x="849" y="816"/>
                  <a:pt x="849" y="816"/>
                </a:cubicBezTo>
                <a:cubicBezTo>
                  <a:pt x="777" y="960"/>
                  <a:pt x="777" y="960"/>
                  <a:pt x="777" y="960"/>
                </a:cubicBezTo>
                <a:cubicBezTo>
                  <a:pt x="87" y="960"/>
                  <a:pt x="87" y="960"/>
                  <a:pt x="87" y="960"/>
                </a:cubicBezTo>
                <a:lnTo>
                  <a:pt x="159" y="816"/>
                </a:lnTo>
                <a:close/>
                <a:moveTo>
                  <a:pt x="168" y="1008"/>
                </a:moveTo>
                <a:cubicBezTo>
                  <a:pt x="807" y="1008"/>
                  <a:pt x="807" y="1008"/>
                  <a:pt x="807" y="1008"/>
                </a:cubicBezTo>
                <a:cubicBezTo>
                  <a:pt x="888" y="846"/>
                  <a:pt x="888" y="846"/>
                  <a:pt x="888" y="846"/>
                </a:cubicBezTo>
                <a:cubicBezTo>
                  <a:pt x="888" y="1152"/>
                  <a:pt x="888" y="1152"/>
                  <a:pt x="888" y="1152"/>
                </a:cubicBezTo>
                <a:cubicBezTo>
                  <a:pt x="635" y="1152"/>
                  <a:pt x="635" y="1152"/>
                  <a:pt x="635" y="1152"/>
                </a:cubicBezTo>
                <a:cubicBezTo>
                  <a:pt x="595" y="1092"/>
                  <a:pt x="528" y="1056"/>
                  <a:pt x="456" y="1056"/>
                </a:cubicBezTo>
                <a:cubicBezTo>
                  <a:pt x="378" y="1056"/>
                  <a:pt x="306" y="1097"/>
                  <a:pt x="267" y="1164"/>
                </a:cubicBezTo>
                <a:cubicBezTo>
                  <a:pt x="250" y="1193"/>
                  <a:pt x="250" y="1193"/>
                  <a:pt x="250" y="1193"/>
                </a:cubicBezTo>
                <a:cubicBezTo>
                  <a:pt x="394" y="1222"/>
                  <a:pt x="394" y="1222"/>
                  <a:pt x="394" y="1222"/>
                </a:cubicBezTo>
                <a:cubicBezTo>
                  <a:pt x="427" y="1272"/>
                  <a:pt x="427" y="1272"/>
                  <a:pt x="427" y="1272"/>
                </a:cubicBezTo>
                <a:cubicBezTo>
                  <a:pt x="394" y="1322"/>
                  <a:pt x="394" y="1322"/>
                  <a:pt x="394" y="1322"/>
                </a:cubicBezTo>
                <a:cubicBezTo>
                  <a:pt x="250" y="1351"/>
                  <a:pt x="250" y="1351"/>
                  <a:pt x="250" y="1351"/>
                </a:cubicBezTo>
                <a:cubicBezTo>
                  <a:pt x="267" y="1380"/>
                  <a:pt x="267" y="1380"/>
                  <a:pt x="267" y="1380"/>
                </a:cubicBezTo>
                <a:cubicBezTo>
                  <a:pt x="270" y="1384"/>
                  <a:pt x="273" y="1388"/>
                  <a:pt x="275" y="1392"/>
                </a:cubicBezTo>
                <a:cubicBezTo>
                  <a:pt x="168" y="1392"/>
                  <a:pt x="168" y="1392"/>
                  <a:pt x="168" y="1392"/>
                </a:cubicBezTo>
                <a:lnTo>
                  <a:pt x="168" y="1008"/>
                </a:lnTo>
                <a:close/>
                <a:moveTo>
                  <a:pt x="1306" y="1178"/>
                </a:moveTo>
                <a:cubicBezTo>
                  <a:pt x="1243" y="1272"/>
                  <a:pt x="1243" y="1272"/>
                  <a:pt x="1243" y="1272"/>
                </a:cubicBezTo>
                <a:cubicBezTo>
                  <a:pt x="1306" y="1366"/>
                  <a:pt x="1306" y="1366"/>
                  <a:pt x="1306" y="1366"/>
                </a:cubicBezTo>
                <a:cubicBezTo>
                  <a:pt x="1399" y="1384"/>
                  <a:pt x="1399" y="1384"/>
                  <a:pt x="1399" y="1384"/>
                </a:cubicBezTo>
                <a:cubicBezTo>
                  <a:pt x="1367" y="1419"/>
                  <a:pt x="1321" y="1440"/>
                  <a:pt x="1272" y="1440"/>
                </a:cubicBezTo>
                <a:cubicBezTo>
                  <a:pt x="1212" y="1440"/>
                  <a:pt x="1157" y="1408"/>
                  <a:pt x="1127" y="1356"/>
                </a:cubicBezTo>
                <a:cubicBezTo>
                  <a:pt x="1120" y="1344"/>
                  <a:pt x="1120" y="1344"/>
                  <a:pt x="1120" y="1344"/>
                </a:cubicBezTo>
                <a:cubicBezTo>
                  <a:pt x="608" y="1344"/>
                  <a:pt x="608" y="1344"/>
                  <a:pt x="608" y="1344"/>
                </a:cubicBezTo>
                <a:cubicBezTo>
                  <a:pt x="601" y="1356"/>
                  <a:pt x="601" y="1356"/>
                  <a:pt x="601" y="1356"/>
                </a:cubicBezTo>
                <a:cubicBezTo>
                  <a:pt x="571" y="1408"/>
                  <a:pt x="516" y="1440"/>
                  <a:pt x="456" y="1440"/>
                </a:cubicBezTo>
                <a:cubicBezTo>
                  <a:pt x="407" y="1440"/>
                  <a:pt x="361" y="1419"/>
                  <a:pt x="329" y="1384"/>
                </a:cubicBezTo>
                <a:cubicBezTo>
                  <a:pt x="422" y="1366"/>
                  <a:pt x="422" y="1366"/>
                  <a:pt x="422" y="1366"/>
                </a:cubicBezTo>
                <a:cubicBezTo>
                  <a:pt x="485" y="1272"/>
                  <a:pt x="485" y="1272"/>
                  <a:pt x="485" y="1272"/>
                </a:cubicBezTo>
                <a:cubicBezTo>
                  <a:pt x="422" y="1178"/>
                  <a:pt x="422" y="1178"/>
                  <a:pt x="422" y="1178"/>
                </a:cubicBezTo>
                <a:cubicBezTo>
                  <a:pt x="329" y="1160"/>
                  <a:pt x="329" y="1160"/>
                  <a:pt x="329" y="1160"/>
                </a:cubicBezTo>
                <a:cubicBezTo>
                  <a:pt x="361" y="1125"/>
                  <a:pt x="407" y="1104"/>
                  <a:pt x="456" y="1104"/>
                </a:cubicBezTo>
                <a:cubicBezTo>
                  <a:pt x="516" y="1104"/>
                  <a:pt x="571" y="1136"/>
                  <a:pt x="601" y="1188"/>
                </a:cubicBezTo>
                <a:cubicBezTo>
                  <a:pt x="608" y="1200"/>
                  <a:pt x="608" y="1200"/>
                  <a:pt x="608" y="1200"/>
                </a:cubicBezTo>
                <a:cubicBezTo>
                  <a:pt x="1120" y="1200"/>
                  <a:pt x="1120" y="1200"/>
                  <a:pt x="1120" y="1200"/>
                </a:cubicBezTo>
                <a:cubicBezTo>
                  <a:pt x="1127" y="1188"/>
                  <a:pt x="1127" y="1188"/>
                  <a:pt x="1127" y="1188"/>
                </a:cubicBezTo>
                <a:cubicBezTo>
                  <a:pt x="1157" y="1136"/>
                  <a:pt x="1212" y="1104"/>
                  <a:pt x="1272" y="1104"/>
                </a:cubicBezTo>
                <a:cubicBezTo>
                  <a:pt x="1321" y="1104"/>
                  <a:pt x="1367" y="1125"/>
                  <a:pt x="1399" y="1160"/>
                </a:cubicBezTo>
                <a:lnTo>
                  <a:pt x="1306" y="1178"/>
                </a:lnTo>
                <a:close/>
                <a:moveTo>
                  <a:pt x="1320" y="1062"/>
                </a:moveTo>
                <a:cubicBezTo>
                  <a:pt x="1304" y="1058"/>
                  <a:pt x="1288" y="1056"/>
                  <a:pt x="1272" y="1056"/>
                </a:cubicBezTo>
                <a:cubicBezTo>
                  <a:pt x="1200" y="1056"/>
                  <a:pt x="1133" y="1092"/>
                  <a:pt x="1093" y="1152"/>
                </a:cubicBezTo>
                <a:cubicBezTo>
                  <a:pt x="936" y="1152"/>
                  <a:pt x="936" y="1152"/>
                  <a:pt x="936" y="1152"/>
                </a:cubicBezTo>
                <a:cubicBezTo>
                  <a:pt x="936" y="846"/>
                  <a:pt x="936" y="846"/>
                  <a:pt x="936" y="846"/>
                </a:cubicBezTo>
                <a:cubicBezTo>
                  <a:pt x="1017" y="1008"/>
                  <a:pt x="1017" y="1008"/>
                  <a:pt x="1017" y="1008"/>
                </a:cubicBezTo>
                <a:cubicBezTo>
                  <a:pt x="1320" y="1008"/>
                  <a:pt x="1320" y="1008"/>
                  <a:pt x="1320" y="1008"/>
                </a:cubicBezTo>
                <a:lnTo>
                  <a:pt x="1320" y="1062"/>
                </a:lnTo>
                <a:close/>
                <a:moveTo>
                  <a:pt x="1047" y="960"/>
                </a:moveTo>
                <a:cubicBezTo>
                  <a:pt x="975" y="816"/>
                  <a:pt x="975" y="816"/>
                  <a:pt x="975" y="816"/>
                </a:cubicBezTo>
                <a:cubicBezTo>
                  <a:pt x="1329" y="816"/>
                  <a:pt x="1329" y="816"/>
                  <a:pt x="1329" y="816"/>
                </a:cubicBezTo>
                <a:cubicBezTo>
                  <a:pt x="1401" y="960"/>
                  <a:pt x="1401" y="960"/>
                  <a:pt x="1401" y="960"/>
                </a:cubicBezTo>
                <a:lnTo>
                  <a:pt x="1047" y="960"/>
                </a:lnTo>
                <a:close/>
                <a:moveTo>
                  <a:pt x="960" y="600"/>
                </a:moveTo>
                <a:cubicBezTo>
                  <a:pt x="960" y="507"/>
                  <a:pt x="1035" y="432"/>
                  <a:pt x="1128" y="432"/>
                </a:cubicBezTo>
                <a:cubicBezTo>
                  <a:pt x="1221" y="432"/>
                  <a:pt x="1296" y="507"/>
                  <a:pt x="1296" y="600"/>
                </a:cubicBezTo>
                <a:cubicBezTo>
                  <a:pt x="1296" y="693"/>
                  <a:pt x="1221" y="768"/>
                  <a:pt x="1128" y="768"/>
                </a:cubicBezTo>
                <a:cubicBezTo>
                  <a:pt x="1035" y="768"/>
                  <a:pt x="960" y="693"/>
                  <a:pt x="960" y="600"/>
                </a:cubicBezTo>
                <a:close/>
                <a:moveTo>
                  <a:pt x="1386" y="783"/>
                </a:moveTo>
                <a:cubicBezTo>
                  <a:pt x="1373" y="796"/>
                  <a:pt x="1373" y="796"/>
                  <a:pt x="1373" y="796"/>
                </a:cubicBezTo>
                <a:cubicBezTo>
                  <a:pt x="1359" y="768"/>
                  <a:pt x="1359" y="768"/>
                  <a:pt x="1359" y="768"/>
                </a:cubicBezTo>
                <a:cubicBezTo>
                  <a:pt x="1263" y="768"/>
                  <a:pt x="1263" y="768"/>
                  <a:pt x="1263" y="768"/>
                </a:cubicBezTo>
                <a:cubicBezTo>
                  <a:pt x="1313" y="728"/>
                  <a:pt x="1344" y="668"/>
                  <a:pt x="1344" y="600"/>
                </a:cubicBezTo>
                <a:cubicBezTo>
                  <a:pt x="1344" y="481"/>
                  <a:pt x="1247" y="384"/>
                  <a:pt x="1128" y="384"/>
                </a:cubicBezTo>
                <a:cubicBezTo>
                  <a:pt x="1009" y="384"/>
                  <a:pt x="912" y="481"/>
                  <a:pt x="912" y="600"/>
                </a:cubicBezTo>
                <a:cubicBezTo>
                  <a:pt x="912" y="668"/>
                  <a:pt x="943" y="728"/>
                  <a:pt x="993" y="768"/>
                </a:cubicBezTo>
                <a:cubicBezTo>
                  <a:pt x="880" y="768"/>
                  <a:pt x="880" y="768"/>
                  <a:pt x="880" y="768"/>
                </a:cubicBezTo>
                <a:cubicBezTo>
                  <a:pt x="900" y="733"/>
                  <a:pt x="900" y="733"/>
                  <a:pt x="900" y="733"/>
                </a:cubicBezTo>
                <a:cubicBezTo>
                  <a:pt x="894" y="721"/>
                  <a:pt x="894" y="721"/>
                  <a:pt x="894" y="721"/>
                </a:cubicBezTo>
                <a:cubicBezTo>
                  <a:pt x="887" y="708"/>
                  <a:pt x="881" y="694"/>
                  <a:pt x="876" y="680"/>
                </a:cubicBezTo>
                <a:cubicBezTo>
                  <a:pt x="872" y="667"/>
                  <a:pt x="872" y="667"/>
                  <a:pt x="872" y="667"/>
                </a:cubicBezTo>
                <a:cubicBezTo>
                  <a:pt x="816" y="653"/>
                  <a:pt x="816" y="653"/>
                  <a:pt x="816" y="653"/>
                </a:cubicBezTo>
                <a:cubicBezTo>
                  <a:pt x="816" y="547"/>
                  <a:pt x="816" y="547"/>
                  <a:pt x="816" y="547"/>
                </a:cubicBezTo>
                <a:cubicBezTo>
                  <a:pt x="872" y="533"/>
                  <a:pt x="872" y="533"/>
                  <a:pt x="872" y="533"/>
                </a:cubicBezTo>
                <a:cubicBezTo>
                  <a:pt x="876" y="520"/>
                  <a:pt x="876" y="520"/>
                  <a:pt x="876" y="520"/>
                </a:cubicBezTo>
                <a:cubicBezTo>
                  <a:pt x="881" y="506"/>
                  <a:pt x="887" y="492"/>
                  <a:pt x="894" y="479"/>
                </a:cubicBezTo>
                <a:cubicBezTo>
                  <a:pt x="900" y="467"/>
                  <a:pt x="900" y="467"/>
                  <a:pt x="900" y="467"/>
                </a:cubicBezTo>
                <a:cubicBezTo>
                  <a:pt x="870" y="417"/>
                  <a:pt x="870" y="417"/>
                  <a:pt x="870" y="417"/>
                </a:cubicBezTo>
                <a:cubicBezTo>
                  <a:pt x="945" y="342"/>
                  <a:pt x="945" y="342"/>
                  <a:pt x="945" y="342"/>
                </a:cubicBezTo>
                <a:cubicBezTo>
                  <a:pt x="995" y="372"/>
                  <a:pt x="995" y="372"/>
                  <a:pt x="995" y="372"/>
                </a:cubicBezTo>
                <a:cubicBezTo>
                  <a:pt x="1007" y="366"/>
                  <a:pt x="1007" y="366"/>
                  <a:pt x="1007" y="366"/>
                </a:cubicBezTo>
                <a:cubicBezTo>
                  <a:pt x="1020" y="359"/>
                  <a:pt x="1034" y="353"/>
                  <a:pt x="1048" y="348"/>
                </a:cubicBezTo>
                <a:cubicBezTo>
                  <a:pt x="1061" y="344"/>
                  <a:pt x="1061" y="344"/>
                  <a:pt x="1061" y="344"/>
                </a:cubicBezTo>
                <a:cubicBezTo>
                  <a:pt x="1075" y="288"/>
                  <a:pt x="1075" y="288"/>
                  <a:pt x="1075" y="288"/>
                </a:cubicBezTo>
                <a:cubicBezTo>
                  <a:pt x="1181" y="288"/>
                  <a:pt x="1181" y="288"/>
                  <a:pt x="1181" y="288"/>
                </a:cubicBezTo>
                <a:cubicBezTo>
                  <a:pt x="1195" y="344"/>
                  <a:pt x="1195" y="344"/>
                  <a:pt x="1195" y="344"/>
                </a:cubicBezTo>
                <a:cubicBezTo>
                  <a:pt x="1208" y="348"/>
                  <a:pt x="1208" y="348"/>
                  <a:pt x="1208" y="348"/>
                </a:cubicBezTo>
                <a:cubicBezTo>
                  <a:pt x="1222" y="353"/>
                  <a:pt x="1236" y="359"/>
                  <a:pt x="1249" y="366"/>
                </a:cubicBezTo>
                <a:cubicBezTo>
                  <a:pt x="1261" y="372"/>
                  <a:pt x="1261" y="372"/>
                  <a:pt x="1261" y="372"/>
                </a:cubicBezTo>
                <a:cubicBezTo>
                  <a:pt x="1311" y="342"/>
                  <a:pt x="1311" y="342"/>
                  <a:pt x="1311" y="342"/>
                </a:cubicBezTo>
                <a:cubicBezTo>
                  <a:pt x="1386" y="417"/>
                  <a:pt x="1386" y="417"/>
                  <a:pt x="1386" y="417"/>
                </a:cubicBezTo>
                <a:cubicBezTo>
                  <a:pt x="1356" y="467"/>
                  <a:pt x="1356" y="467"/>
                  <a:pt x="1356" y="467"/>
                </a:cubicBezTo>
                <a:cubicBezTo>
                  <a:pt x="1362" y="479"/>
                  <a:pt x="1362" y="479"/>
                  <a:pt x="1362" y="479"/>
                </a:cubicBezTo>
                <a:cubicBezTo>
                  <a:pt x="1369" y="492"/>
                  <a:pt x="1375" y="506"/>
                  <a:pt x="1380" y="520"/>
                </a:cubicBezTo>
                <a:cubicBezTo>
                  <a:pt x="1384" y="533"/>
                  <a:pt x="1384" y="533"/>
                  <a:pt x="1384" y="533"/>
                </a:cubicBezTo>
                <a:cubicBezTo>
                  <a:pt x="1440" y="547"/>
                  <a:pt x="1440" y="547"/>
                  <a:pt x="1440" y="547"/>
                </a:cubicBezTo>
                <a:cubicBezTo>
                  <a:pt x="1440" y="653"/>
                  <a:pt x="1440" y="653"/>
                  <a:pt x="1440" y="653"/>
                </a:cubicBezTo>
                <a:cubicBezTo>
                  <a:pt x="1384" y="667"/>
                  <a:pt x="1384" y="667"/>
                  <a:pt x="1384" y="667"/>
                </a:cubicBezTo>
                <a:cubicBezTo>
                  <a:pt x="1380" y="680"/>
                  <a:pt x="1380" y="680"/>
                  <a:pt x="1380" y="680"/>
                </a:cubicBezTo>
                <a:cubicBezTo>
                  <a:pt x="1375" y="694"/>
                  <a:pt x="1369" y="708"/>
                  <a:pt x="1362" y="721"/>
                </a:cubicBezTo>
                <a:cubicBezTo>
                  <a:pt x="1356" y="733"/>
                  <a:pt x="1356" y="733"/>
                  <a:pt x="1356" y="733"/>
                </a:cubicBezTo>
                <a:lnTo>
                  <a:pt x="1386" y="783"/>
                </a:lnTo>
                <a:close/>
                <a:moveTo>
                  <a:pt x="1386" y="783"/>
                </a:moveTo>
                <a:cubicBezTo>
                  <a:pt x="1386" y="783"/>
                  <a:pt x="1386" y="783"/>
                  <a:pt x="1386" y="78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39C57D9-5A08-8C49-BE85-4935BBDC5230}"/>
              </a:ext>
            </a:extLst>
          </p:cNvPr>
          <p:cNvGrpSpPr/>
          <p:nvPr/>
        </p:nvGrpSpPr>
        <p:grpSpPr>
          <a:xfrm>
            <a:off x="3617978" y="4002747"/>
            <a:ext cx="491991" cy="501714"/>
            <a:chOff x="-2819400" y="3095626"/>
            <a:chExt cx="1606550" cy="1638299"/>
          </a:xfrm>
          <a:solidFill>
            <a:schemeClr val="bg1"/>
          </a:solidFill>
        </p:grpSpPr>
        <p:sp>
          <p:nvSpPr>
            <p:cNvPr id="63" name="Oval 19">
              <a:extLst>
                <a:ext uri="{FF2B5EF4-FFF2-40B4-BE49-F238E27FC236}">
                  <a16:creationId xmlns:a16="http://schemas.microsoft.com/office/drawing/2014/main" id="{FCF1F759-CCD5-EA4F-8663-43C36351E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78100" y="3633788"/>
              <a:ext cx="106363" cy="1063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A10EAF98-2FD0-4E42-B4E2-0AF6D33E0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32075" y="3902075"/>
              <a:ext cx="214313" cy="160337"/>
            </a:xfrm>
            <a:custGeom>
              <a:avLst/>
              <a:gdLst>
                <a:gd name="T0" fmla="*/ 690 w 800"/>
                <a:gd name="T1" fmla="*/ 0 h 600"/>
                <a:gd name="T2" fmla="*/ 110 w 800"/>
                <a:gd name="T3" fmla="*/ 0 h 600"/>
                <a:gd name="T4" fmla="*/ 0 w 800"/>
                <a:gd name="T5" fmla="*/ 102 h 600"/>
                <a:gd name="T6" fmla="*/ 0 w 800"/>
                <a:gd name="T7" fmla="*/ 524 h 600"/>
                <a:gd name="T8" fmla="*/ 400 w 800"/>
                <a:gd name="T9" fmla="*/ 600 h 600"/>
                <a:gd name="T10" fmla="*/ 800 w 800"/>
                <a:gd name="T11" fmla="*/ 524 h 600"/>
                <a:gd name="T12" fmla="*/ 800 w 800"/>
                <a:gd name="T13" fmla="*/ 102 h 600"/>
                <a:gd name="T14" fmla="*/ 690 w 800"/>
                <a:gd name="T1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00">
                  <a:moveTo>
                    <a:pt x="690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49" y="0"/>
                    <a:pt x="0" y="46"/>
                    <a:pt x="0" y="102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124" y="572"/>
                    <a:pt x="259" y="600"/>
                    <a:pt x="400" y="600"/>
                  </a:cubicBezTo>
                  <a:cubicBezTo>
                    <a:pt x="541" y="600"/>
                    <a:pt x="676" y="572"/>
                    <a:pt x="800" y="524"/>
                  </a:cubicBezTo>
                  <a:cubicBezTo>
                    <a:pt x="800" y="102"/>
                    <a:pt x="800" y="102"/>
                    <a:pt x="800" y="102"/>
                  </a:cubicBezTo>
                  <a:cubicBezTo>
                    <a:pt x="800" y="46"/>
                    <a:pt x="751" y="0"/>
                    <a:pt x="6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21">
              <a:extLst>
                <a:ext uri="{FF2B5EF4-FFF2-40B4-BE49-F238E27FC236}">
                  <a16:creationId xmlns:a16="http://schemas.microsoft.com/office/drawing/2014/main" id="{ABF72B3D-03B9-B846-8917-AF5084B9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35163" y="3284538"/>
              <a:ext cx="106363" cy="1063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42FFA499-A2BF-454E-BF5C-E45767C9A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89138" y="3552825"/>
              <a:ext cx="214313" cy="160337"/>
            </a:xfrm>
            <a:custGeom>
              <a:avLst/>
              <a:gdLst>
                <a:gd name="T0" fmla="*/ 690 w 800"/>
                <a:gd name="T1" fmla="*/ 0 h 600"/>
                <a:gd name="T2" fmla="*/ 110 w 800"/>
                <a:gd name="T3" fmla="*/ 0 h 600"/>
                <a:gd name="T4" fmla="*/ 0 w 800"/>
                <a:gd name="T5" fmla="*/ 102 h 600"/>
                <a:gd name="T6" fmla="*/ 0 w 800"/>
                <a:gd name="T7" fmla="*/ 524 h 600"/>
                <a:gd name="T8" fmla="*/ 400 w 800"/>
                <a:gd name="T9" fmla="*/ 600 h 600"/>
                <a:gd name="T10" fmla="*/ 800 w 800"/>
                <a:gd name="T11" fmla="*/ 524 h 600"/>
                <a:gd name="T12" fmla="*/ 800 w 800"/>
                <a:gd name="T13" fmla="*/ 102 h 600"/>
                <a:gd name="T14" fmla="*/ 690 w 800"/>
                <a:gd name="T1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00">
                  <a:moveTo>
                    <a:pt x="690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49" y="0"/>
                    <a:pt x="0" y="46"/>
                    <a:pt x="0" y="102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124" y="572"/>
                    <a:pt x="259" y="600"/>
                    <a:pt x="400" y="600"/>
                  </a:cubicBezTo>
                  <a:cubicBezTo>
                    <a:pt x="541" y="600"/>
                    <a:pt x="676" y="572"/>
                    <a:pt x="800" y="524"/>
                  </a:cubicBezTo>
                  <a:cubicBezTo>
                    <a:pt x="800" y="102"/>
                    <a:pt x="800" y="102"/>
                    <a:pt x="800" y="102"/>
                  </a:cubicBezTo>
                  <a:cubicBezTo>
                    <a:pt x="800" y="46"/>
                    <a:pt x="751" y="0"/>
                    <a:pt x="6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23">
              <a:extLst>
                <a:ext uri="{FF2B5EF4-FFF2-40B4-BE49-F238E27FC236}">
                  <a16:creationId xmlns:a16="http://schemas.microsoft.com/office/drawing/2014/main" id="{2EBC7751-6E08-9E49-8640-291958065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00" y="3983038"/>
              <a:ext cx="107950" cy="1063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F62FD3D0-7EDC-6744-B750-5DFE915AA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41475" y="4251325"/>
              <a:ext cx="214313" cy="160337"/>
            </a:xfrm>
            <a:custGeom>
              <a:avLst/>
              <a:gdLst>
                <a:gd name="T0" fmla="*/ 690 w 800"/>
                <a:gd name="T1" fmla="*/ 0 h 600"/>
                <a:gd name="T2" fmla="*/ 110 w 800"/>
                <a:gd name="T3" fmla="*/ 0 h 600"/>
                <a:gd name="T4" fmla="*/ 0 w 800"/>
                <a:gd name="T5" fmla="*/ 102 h 600"/>
                <a:gd name="T6" fmla="*/ 0 w 800"/>
                <a:gd name="T7" fmla="*/ 524 h 600"/>
                <a:gd name="T8" fmla="*/ 400 w 800"/>
                <a:gd name="T9" fmla="*/ 600 h 600"/>
                <a:gd name="T10" fmla="*/ 800 w 800"/>
                <a:gd name="T11" fmla="*/ 524 h 600"/>
                <a:gd name="T12" fmla="*/ 800 w 800"/>
                <a:gd name="T13" fmla="*/ 102 h 600"/>
                <a:gd name="T14" fmla="*/ 690 w 800"/>
                <a:gd name="T1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00">
                  <a:moveTo>
                    <a:pt x="690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49" y="0"/>
                    <a:pt x="0" y="46"/>
                    <a:pt x="0" y="102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124" y="572"/>
                    <a:pt x="259" y="600"/>
                    <a:pt x="400" y="600"/>
                  </a:cubicBezTo>
                  <a:cubicBezTo>
                    <a:pt x="541" y="600"/>
                    <a:pt x="676" y="572"/>
                    <a:pt x="800" y="524"/>
                  </a:cubicBezTo>
                  <a:cubicBezTo>
                    <a:pt x="800" y="102"/>
                    <a:pt x="800" y="102"/>
                    <a:pt x="800" y="102"/>
                  </a:cubicBezTo>
                  <a:cubicBezTo>
                    <a:pt x="800" y="46"/>
                    <a:pt x="751" y="0"/>
                    <a:pt x="6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451BD89D-E6EA-5640-90BF-1780FF2969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19400" y="3095626"/>
              <a:ext cx="1606550" cy="1638299"/>
            </a:xfrm>
            <a:custGeom>
              <a:avLst/>
              <a:gdLst>
                <a:gd name="T0" fmla="*/ 4760 w 6000"/>
                <a:gd name="T1" fmla="*/ 2701 h 6099"/>
                <a:gd name="T2" fmla="*/ 4597 w 6000"/>
                <a:gd name="T3" fmla="*/ 1257 h 6099"/>
                <a:gd name="T4" fmla="*/ 5200 w 6000"/>
                <a:gd name="T5" fmla="*/ 1699 h 6099"/>
                <a:gd name="T6" fmla="*/ 6000 w 6000"/>
                <a:gd name="T7" fmla="*/ 1699 h 6099"/>
                <a:gd name="T8" fmla="*/ 5343 w 6000"/>
                <a:gd name="T9" fmla="*/ 1395 h 6099"/>
                <a:gd name="T10" fmla="*/ 3291 w 6000"/>
                <a:gd name="T11" fmla="*/ 119 h 6099"/>
                <a:gd name="T12" fmla="*/ 2401 w 6000"/>
                <a:gd name="T13" fmla="*/ 1152 h 6099"/>
                <a:gd name="T14" fmla="*/ 1200 w 6000"/>
                <a:gd name="T15" fmla="*/ 1404 h 6099"/>
                <a:gd name="T16" fmla="*/ 1500 w 6000"/>
                <a:gd name="T17" fmla="*/ 499 h 6099"/>
                <a:gd name="T18" fmla="*/ 700 w 6000"/>
                <a:gd name="T19" fmla="*/ 499 h 6099"/>
                <a:gd name="T20" fmla="*/ 1000 w 6000"/>
                <a:gd name="T21" fmla="*/ 1404 h 6099"/>
                <a:gd name="T22" fmla="*/ 500 w 6000"/>
                <a:gd name="T23" fmla="*/ 3420 h 6099"/>
                <a:gd name="T24" fmla="*/ 810 w 6000"/>
                <a:gd name="T25" fmla="*/ 2799 h 6099"/>
                <a:gd name="T26" fmla="*/ 1700 w 6000"/>
                <a:gd name="T27" fmla="*/ 3101 h 6099"/>
                <a:gd name="T28" fmla="*/ 2182 w 6000"/>
                <a:gd name="T29" fmla="*/ 2689 h 6099"/>
                <a:gd name="T30" fmla="*/ 2600 w 6000"/>
                <a:gd name="T31" fmla="*/ 3199 h 6099"/>
                <a:gd name="T32" fmla="*/ 3400 w 6000"/>
                <a:gd name="T33" fmla="*/ 3199 h 6099"/>
                <a:gd name="T34" fmla="*/ 2756 w 6000"/>
                <a:gd name="T35" fmla="*/ 2884 h 6099"/>
                <a:gd name="T36" fmla="*/ 1950 w 6000"/>
                <a:gd name="T37" fmla="*/ 1801 h 6099"/>
                <a:gd name="T38" fmla="*/ 2900 w 6000"/>
                <a:gd name="T39" fmla="*/ 2120 h 6099"/>
                <a:gd name="T40" fmla="*/ 3210 w 6000"/>
                <a:gd name="T41" fmla="*/ 1499 h 6099"/>
                <a:gd name="T42" fmla="*/ 4100 w 6000"/>
                <a:gd name="T43" fmla="*/ 1801 h 6099"/>
                <a:gd name="T44" fmla="*/ 4156 w 6000"/>
                <a:gd name="T45" fmla="*/ 1996 h 6099"/>
                <a:gd name="T46" fmla="*/ 3700 w 6000"/>
                <a:gd name="T47" fmla="*/ 3799 h 6099"/>
                <a:gd name="T48" fmla="*/ 3356 w 6000"/>
                <a:gd name="T49" fmla="*/ 4457 h 6099"/>
                <a:gd name="T50" fmla="*/ 1305 w 6000"/>
                <a:gd name="T51" fmla="*/ 4899 h 6099"/>
                <a:gd name="T52" fmla="*/ 400 w 6000"/>
                <a:gd name="T53" fmla="*/ 4599 h 6099"/>
                <a:gd name="T54" fmla="*/ 400 w 6000"/>
                <a:gd name="T55" fmla="*/ 5399 h 6099"/>
                <a:gd name="T56" fmla="*/ 1306 w 6000"/>
                <a:gd name="T57" fmla="*/ 5099 h 6099"/>
                <a:gd name="T58" fmla="*/ 1800 w 6000"/>
                <a:gd name="T59" fmla="*/ 5600 h 6099"/>
                <a:gd name="T60" fmla="*/ 2690 w 6000"/>
                <a:gd name="T61" fmla="*/ 5299 h 6099"/>
                <a:gd name="T62" fmla="*/ 3000 w 6000"/>
                <a:gd name="T63" fmla="*/ 5920 h 6099"/>
                <a:gd name="T64" fmla="*/ 4126 w 6000"/>
                <a:gd name="T65" fmla="*/ 5561 h 6099"/>
                <a:gd name="T66" fmla="*/ 4500 w 6000"/>
                <a:gd name="T67" fmla="*/ 6099 h 6099"/>
                <a:gd name="T68" fmla="*/ 4500 w 6000"/>
                <a:gd name="T69" fmla="*/ 5299 h 6099"/>
                <a:gd name="T70" fmla="*/ 3498 w 6000"/>
                <a:gd name="T71" fmla="*/ 5035 h 6099"/>
                <a:gd name="T72" fmla="*/ 3440 w 6000"/>
                <a:gd name="T73" fmla="*/ 4644 h 6099"/>
                <a:gd name="T74" fmla="*/ 4200 w 6000"/>
                <a:gd name="T75" fmla="*/ 4720 h 6099"/>
                <a:gd name="T76" fmla="*/ 4510 w 6000"/>
                <a:gd name="T77" fmla="*/ 4099 h 6099"/>
                <a:gd name="T78" fmla="*/ 5400 w 6000"/>
                <a:gd name="T79" fmla="*/ 4401 h 6099"/>
                <a:gd name="T80" fmla="*/ 5900 w 6000"/>
                <a:gd name="T81" fmla="*/ 3799 h 6099"/>
                <a:gd name="T82" fmla="*/ 1100 w 6000"/>
                <a:gd name="T83" fmla="*/ 2599 h 6099"/>
                <a:gd name="T84" fmla="*/ 1100 w 6000"/>
                <a:gd name="T85" fmla="*/ 1799 h 6099"/>
                <a:gd name="T86" fmla="*/ 1100 w 6000"/>
                <a:gd name="T87" fmla="*/ 2599 h 6099"/>
                <a:gd name="T88" fmla="*/ 3100 w 6000"/>
                <a:gd name="T89" fmla="*/ 899 h 6099"/>
                <a:gd name="T90" fmla="*/ 3900 w 6000"/>
                <a:gd name="T91" fmla="*/ 899 h 6099"/>
                <a:gd name="T92" fmla="*/ 2400 w 6000"/>
                <a:gd name="T93" fmla="*/ 5099 h 6099"/>
                <a:gd name="T94" fmla="*/ 2400 w 6000"/>
                <a:gd name="T95" fmla="*/ 4299 h 6099"/>
                <a:gd name="T96" fmla="*/ 2400 w 6000"/>
                <a:gd name="T97" fmla="*/ 5099 h 6099"/>
                <a:gd name="T98" fmla="*/ 4400 w 6000"/>
                <a:gd name="T99" fmla="*/ 3499 h 6099"/>
                <a:gd name="T100" fmla="*/ 5200 w 6000"/>
                <a:gd name="T101" fmla="*/ 3499 h 6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00" h="6099">
                  <a:moveTo>
                    <a:pt x="4800" y="2699"/>
                  </a:moveTo>
                  <a:cubicBezTo>
                    <a:pt x="4787" y="2699"/>
                    <a:pt x="4774" y="2701"/>
                    <a:pt x="4760" y="2701"/>
                  </a:cubicBezTo>
                  <a:cubicBezTo>
                    <a:pt x="4336" y="1911"/>
                    <a:pt x="4336" y="1911"/>
                    <a:pt x="4336" y="1911"/>
                  </a:cubicBezTo>
                  <a:cubicBezTo>
                    <a:pt x="4489" y="1733"/>
                    <a:pt x="4584" y="1506"/>
                    <a:pt x="4597" y="1257"/>
                  </a:cubicBezTo>
                  <a:cubicBezTo>
                    <a:pt x="5226" y="1561"/>
                    <a:pt x="5226" y="1561"/>
                    <a:pt x="5226" y="1561"/>
                  </a:cubicBezTo>
                  <a:cubicBezTo>
                    <a:pt x="5210" y="1604"/>
                    <a:pt x="5200" y="1650"/>
                    <a:pt x="5200" y="1699"/>
                  </a:cubicBezTo>
                  <a:cubicBezTo>
                    <a:pt x="5200" y="1920"/>
                    <a:pt x="5379" y="2099"/>
                    <a:pt x="5600" y="2099"/>
                  </a:cubicBezTo>
                  <a:cubicBezTo>
                    <a:pt x="5821" y="2099"/>
                    <a:pt x="6000" y="1920"/>
                    <a:pt x="6000" y="1699"/>
                  </a:cubicBezTo>
                  <a:cubicBezTo>
                    <a:pt x="6000" y="1478"/>
                    <a:pt x="5821" y="1299"/>
                    <a:pt x="5600" y="1299"/>
                  </a:cubicBezTo>
                  <a:cubicBezTo>
                    <a:pt x="5502" y="1299"/>
                    <a:pt x="5413" y="1336"/>
                    <a:pt x="5343" y="1395"/>
                  </a:cubicBezTo>
                  <a:cubicBezTo>
                    <a:pt x="4585" y="1029"/>
                    <a:pt x="4585" y="1029"/>
                    <a:pt x="4585" y="1029"/>
                  </a:cubicBezTo>
                  <a:cubicBezTo>
                    <a:pt x="4493" y="438"/>
                    <a:pt x="3929" y="0"/>
                    <a:pt x="3291" y="119"/>
                  </a:cubicBezTo>
                  <a:cubicBezTo>
                    <a:pt x="2854" y="200"/>
                    <a:pt x="2503" y="550"/>
                    <a:pt x="2420" y="986"/>
                  </a:cubicBezTo>
                  <a:cubicBezTo>
                    <a:pt x="2410" y="1042"/>
                    <a:pt x="2404" y="1097"/>
                    <a:pt x="2401" y="1152"/>
                  </a:cubicBezTo>
                  <a:cubicBezTo>
                    <a:pt x="1809" y="1659"/>
                    <a:pt x="1809" y="1659"/>
                    <a:pt x="1809" y="1659"/>
                  </a:cubicBezTo>
                  <a:cubicBezTo>
                    <a:pt x="1641" y="1517"/>
                    <a:pt x="1431" y="1425"/>
                    <a:pt x="1200" y="1404"/>
                  </a:cubicBezTo>
                  <a:cubicBezTo>
                    <a:pt x="1200" y="885"/>
                    <a:pt x="1200" y="885"/>
                    <a:pt x="1200" y="885"/>
                  </a:cubicBezTo>
                  <a:cubicBezTo>
                    <a:pt x="1372" y="840"/>
                    <a:pt x="1500" y="685"/>
                    <a:pt x="1500" y="499"/>
                  </a:cubicBezTo>
                  <a:cubicBezTo>
                    <a:pt x="1500" y="278"/>
                    <a:pt x="1321" y="99"/>
                    <a:pt x="1100" y="99"/>
                  </a:cubicBezTo>
                  <a:cubicBezTo>
                    <a:pt x="880" y="99"/>
                    <a:pt x="700" y="278"/>
                    <a:pt x="700" y="499"/>
                  </a:cubicBezTo>
                  <a:cubicBezTo>
                    <a:pt x="700" y="685"/>
                    <a:pt x="828" y="840"/>
                    <a:pt x="1000" y="885"/>
                  </a:cubicBezTo>
                  <a:cubicBezTo>
                    <a:pt x="1000" y="1404"/>
                    <a:pt x="1000" y="1404"/>
                    <a:pt x="1000" y="1404"/>
                  </a:cubicBezTo>
                  <a:cubicBezTo>
                    <a:pt x="440" y="1455"/>
                    <a:pt x="0" y="1926"/>
                    <a:pt x="0" y="2499"/>
                  </a:cubicBezTo>
                  <a:cubicBezTo>
                    <a:pt x="0" y="2884"/>
                    <a:pt x="200" y="3223"/>
                    <a:pt x="500" y="3420"/>
                  </a:cubicBezTo>
                  <a:cubicBezTo>
                    <a:pt x="500" y="3101"/>
                    <a:pt x="500" y="3101"/>
                    <a:pt x="500" y="3101"/>
                  </a:cubicBezTo>
                  <a:cubicBezTo>
                    <a:pt x="500" y="2934"/>
                    <a:pt x="639" y="2799"/>
                    <a:pt x="810" y="2799"/>
                  </a:cubicBezTo>
                  <a:cubicBezTo>
                    <a:pt x="1390" y="2799"/>
                    <a:pt x="1390" y="2799"/>
                    <a:pt x="1390" y="2799"/>
                  </a:cubicBezTo>
                  <a:cubicBezTo>
                    <a:pt x="1561" y="2799"/>
                    <a:pt x="1700" y="2934"/>
                    <a:pt x="1700" y="3101"/>
                  </a:cubicBezTo>
                  <a:cubicBezTo>
                    <a:pt x="1700" y="3420"/>
                    <a:pt x="1700" y="3420"/>
                    <a:pt x="1700" y="3420"/>
                  </a:cubicBezTo>
                  <a:cubicBezTo>
                    <a:pt x="1950" y="3256"/>
                    <a:pt x="2128" y="2994"/>
                    <a:pt x="2182" y="2689"/>
                  </a:cubicBezTo>
                  <a:cubicBezTo>
                    <a:pt x="2633" y="3041"/>
                    <a:pt x="2633" y="3041"/>
                    <a:pt x="2633" y="3041"/>
                  </a:cubicBezTo>
                  <a:cubicBezTo>
                    <a:pt x="2612" y="3090"/>
                    <a:pt x="2600" y="3143"/>
                    <a:pt x="2600" y="3199"/>
                  </a:cubicBezTo>
                  <a:cubicBezTo>
                    <a:pt x="2600" y="3420"/>
                    <a:pt x="2779" y="3599"/>
                    <a:pt x="3000" y="3599"/>
                  </a:cubicBezTo>
                  <a:cubicBezTo>
                    <a:pt x="3221" y="3599"/>
                    <a:pt x="3400" y="3420"/>
                    <a:pt x="3400" y="3199"/>
                  </a:cubicBezTo>
                  <a:cubicBezTo>
                    <a:pt x="3400" y="2978"/>
                    <a:pt x="3221" y="2799"/>
                    <a:pt x="3000" y="2799"/>
                  </a:cubicBezTo>
                  <a:cubicBezTo>
                    <a:pt x="2908" y="2799"/>
                    <a:pt x="2824" y="2831"/>
                    <a:pt x="2756" y="2884"/>
                  </a:cubicBezTo>
                  <a:cubicBezTo>
                    <a:pt x="2197" y="2448"/>
                    <a:pt x="2197" y="2448"/>
                    <a:pt x="2197" y="2448"/>
                  </a:cubicBezTo>
                  <a:cubicBezTo>
                    <a:pt x="2186" y="2203"/>
                    <a:pt x="2096" y="1979"/>
                    <a:pt x="1950" y="1801"/>
                  </a:cubicBezTo>
                  <a:cubicBezTo>
                    <a:pt x="2419" y="1400"/>
                    <a:pt x="2419" y="1400"/>
                    <a:pt x="2419" y="1400"/>
                  </a:cubicBezTo>
                  <a:cubicBezTo>
                    <a:pt x="2475" y="1700"/>
                    <a:pt x="2653" y="1958"/>
                    <a:pt x="2900" y="2120"/>
                  </a:cubicBezTo>
                  <a:cubicBezTo>
                    <a:pt x="2900" y="1801"/>
                    <a:pt x="2900" y="1801"/>
                    <a:pt x="2900" y="1801"/>
                  </a:cubicBezTo>
                  <a:cubicBezTo>
                    <a:pt x="2900" y="1634"/>
                    <a:pt x="3039" y="1499"/>
                    <a:pt x="3210" y="1499"/>
                  </a:cubicBezTo>
                  <a:cubicBezTo>
                    <a:pt x="3790" y="1499"/>
                    <a:pt x="3790" y="1499"/>
                    <a:pt x="3790" y="1499"/>
                  </a:cubicBezTo>
                  <a:cubicBezTo>
                    <a:pt x="3961" y="1499"/>
                    <a:pt x="4100" y="1634"/>
                    <a:pt x="4100" y="1801"/>
                  </a:cubicBezTo>
                  <a:cubicBezTo>
                    <a:pt x="4100" y="1905"/>
                    <a:pt x="4100" y="1905"/>
                    <a:pt x="4100" y="1905"/>
                  </a:cubicBezTo>
                  <a:cubicBezTo>
                    <a:pt x="4100" y="1947"/>
                    <a:pt x="4124" y="1980"/>
                    <a:pt x="4156" y="1996"/>
                  </a:cubicBezTo>
                  <a:cubicBezTo>
                    <a:pt x="4549" y="2729"/>
                    <a:pt x="4549" y="2729"/>
                    <a:pt x="4549" y="2729"/>
                  </a:cubicBezTo>
                  <a:cubicBezTo>
                    <a:pt x="4063" y="2843"/>
                    <a:pt x="3700" y="3279"/>
                    <a:pt x="3700" y="3799"/>
                  </a:cubicBezTo>
                  <a:cubicBezTo>
                    <a:pt x="3700" y="3923"/>
                    <a:pt x="3723" y="4042"/>
                    <a:pt x="3761" y="4153"/>
                  </a:cubicBezTo>
                  <a:cubicBezTo>
                    <a:pt x="3356" y="4457"/>
                    <a:pt x="3356" y="4457"/>
                    <a:pt x="3356" y="4457"/>
                  </a:cubicBezTo>
                  <a:cubicBezTo>
                    <a:pt x="3167" y="4124"/>
                    <a:pt x="2809" y="3899"/>
                    <a:pt x="2400" y="3899"/>
                  </a:cubicBezTo>
                  <a:cubicBezTo>
                    <a:pt x="1827" y="3899"/>
                    <a:pt x="1356" y="4339"/>
                    <a:pt x="1305" y="4899"/>
                  </a:cubicBezTo>
                  <a:cubicBezTo>
                    <a:pt x="786" y="4899"/>
                    <a:pt x="786" y="4899"/>
                    <a:pt x="786" y="4899"/>
                  </a:cubicBezTo>
                  <a:cubicBezTo>
                    <a:pt x="741" y="4727"/>
                    <a:pt x="586" y="4599"/>
                    <a:pt x="400" y="4599"/>
                  </a:cubicBezTo>
                  <a:cubicBezTo>
                    <a:pt x="179" y="4599"/>
                    <a:pt x="0" y="4778"/>
                    <a:pt x="0" y="4999"/>
                  </a:cubicBezTo>
                  <a:cubicBezTo>
                    <a:pt x="0" y="5219"/>
                    <a:pt x="179" y="5399"/>
                    <a:pt x="400" y="5399"/>
                  </a:cubicBezTo>
                  <a:cubicBezTo>
                    <a:pt x="586" y="5399"/>
                    <a:pt x="741" y="5271"/>
                    <a:pt x="786" y="5099"/>
                  </a:cubicBezTo>
                  <a:cubicBezTo>
                    <a:pt x="1306" y="5099"/>
                    <a:pt x="1306" y="5099"/>
                    <a:pt x="1306" y="5099"/>
                  </a:cubicBezTo>
                  <a:cubicBezTo>
                    <a:pt x="1338" y="5442"/>
                    <a:pt x="1526" y="5740"/>
                    <a:pt x="1800" y="5920"/>
                  </a:cubicBezTo>
                  <a:cubicBezTo>
                    <a:pt x="1800" y="5600"/>
                    <a:pt x="1800" y="5600"/>
                    <a:pt x="1800" y="5600"/>
                  </a:cubicBezTo>
                  <a:cubicBezTo>
                    <a:pt x="1800" y="5434"/>
                    <a:pt x="1939" y="5299"/>
                    <a:pt x="2110" y="5299"/>
                  </a:cubicBezTo>
                  <a:cubicBezTo>
                    <a:pt x="2690" y="5299"/>
                    <a:pt x="2690" y="5299"/>
                    <a:pt x="2690" y="5299"/>
                  </a:cubicBezTo>
                  <a:cubicBezTo>
                    <a:pt x="2861" y="5299"/>
                    <a:pt x="3000" y="5434"/>
                    <a:pt x="3000" y="5600"/>
                  </a:cubicBezTo>
                  <a:cubicBezTo>
                    <a:pt x="3000" y="5920"/>
                    <a:pt x="3000" y="5920"/>
                    <a:pt x="3000" y="5920"/>
                  </a:cubicBezTo>
                  <a:cubicBezTo>
                    <a:pt x="3235" y="5766"/>
                    <a:pt x="3406" y="5525"/>
                    <a:pt x="3471" y="5244"/>
                  </a:cubicBezTo>
                  <a:cubicBezTo>
                    <a:pt x="4126" y="5561"/>
                    <a:pt x="4126" y="5561"/>
                    <a:pt x="4126" y="5561"/>
                  </a:cubicBezTo>
                  <a:cubicBezTo>
                    <a:pt x="4110" y="5604"/>
                    <a:pt x="4100" y="5650"/>
                    <a:pt x="4100" y="5699"/>
                  </a:cubicBezTo>
                  <a:cubicBezTo>
                    <a:pt x="4100" y="5920"/>
                    <a:pt x="4279" y="6099"/>
                    <a:pt x="4500" y="6099"/>
                  </a:cubicBezTo>
                  <a:cubicBezTo>
                    <a:pt x="4721" y="6099"/>
                    <a:pt x="4900" y="5920"/>
                    <a:pt x="4900" y="5699"/>
                  </a:cubicBezTo>
                  <a:cubicBezTo>
                    <a:pt x="4900" y="5478"/>
                    <a:pt x="4721" y="5299"/>
                    <a:pt x="4500" y="5299"/>
                  </a:cubicBezTo>
                  <a:cubicBezTo>
                    <a:pt x="4402" y="5299"/>
                    <a:pt x="4313" y="5336"/>
                    <a:pt x="4243" y="5395"/>
                  </a:cubicBezTo>
                  <a:cubicBezTo>
                    <a:pt x="3498" y="5035"/>
                    <a:pt x="3498" y="5035"/>
                    <a:pt x="3498" y="5035"/>
                  </a:cubicBezTo>
                  <a:cubicBezTo>
                    <a:pt x="3498" y="5023"/>
                    <a:pt x="3500" y="5011"/>
                    <a:pt x="3500" y="4999"/>
                  </a:cubicBezTo>
                  <a:cubicBezTo>
                    <a:pt x="3500" y="4875"/>
                    <a:pt x="3478" y="4755"/>
                    <a:pt x="3440" y="4644"/>
                  </a:cubicBezTo>
                  <a:cubicBezTo>
                    <a:pt x="3844" y="4341"/>
                    <a:pt x="3844" y="4341"/>
                    <a:pt x="3844" y="4341"/>
                  </a:cubicBezTo>
                  <a:cubicBezTo>
                    <a:pt x="3931" y="4493"/>
                    <a:pt x="4053" y="4624"/>
                    <a:pt x="4200" y="4720"/>
                  </a:cubicBezTo>
                  <a:cubicBezTo>
                    <a:pt x="4200" y="4401"/>
                    <a:pt x="4200" y="4401"/>
                    <a:pt x="4200" y="4401"/>
                  </a:cubicBezTo>
                  <a:cubicBezTo>
                    <a:pt x="4200" y="4234"/>
                    <a:pt x="4339" y="4099"/>
                    <a:pt x="4510" y="4099"/>
                  </a:cubicBezTo>
                  <a:cubicBezTo>
                    <a:pt x="5090" y="4099"/>
                    <a:pt x="5090" y="4099"/>
                    <a:pt x="5090" y="4099"/>
                  </a:cubicBezTo>
                  <a:cubicBezTo>
                    <a:pt x="5261" y="4099"/>
                    <a:pt x="5400" y="4234"/>
                    <a:pt x="5400" y="4401"/>
                  </a:cubicBezTo>
                  <a:cubicBezTo>
                    <a:pt x="5400" y="4720"/>
                    <a:pt x="5400" y="4720"/>
                    <a:pt x="5400" y="4720"/>
                  </a:cubicBezTo>
                  <a:cubicBezTo>
                    <a:pt x="5701" y="4523"/>
                    <a:pt x="5900" y="4184"/>
                    <a:pt x="5900" y="3799"/>
                  </a:cubicBezTo>
                  <a:cubicBezTo>
                    <a:pt x="5900" y="3193"/>
                    <a:pt x="5407" y="2699"/>
                    <a:pt x="4800" y="2699"/>
                  </a:cubicBezTo>
                  <a:close/>
                  <a:moveTo>
                    <a:pt x="1100" y="2599"/>
                  </a:moveTo>
                  <a:cubicBezTo>
                    <a:pt x="880" y="2599"/>
                    <a:pt x="700" y="2420"/>
                    <a:pt x="700" y="2199"/>
                  </a:cubicBezTo>
                  <a:cubicBezTo>
                    <a:pt x="700" y="1978"/>
                    <a:pt x="880" y="1799"/>
                    <a:pt x="1100" y="1799"/>
                  </a:cubicBezTo>
                  <a:cubicBezTo>
                    <a:pt x="1321" y="1799"/>
                    <a:pt x="1500" y="1978"/>
                    <a:pt x="1500" y="2199"/>
                  </a:cubicBezTo>
                  <a:cubicBezTo>
                    <a:pt x="1500" y="2420"/>
                    <a:pt x="1321" y="2599"/>
                    <a:pt x="1100" y="2599"/>
                  </a:cubicBezTo>
                  <a:close/>
                  <a:moveTo>
                    <a:pt x="3500" y="1299"/>
                  </a:moveTo>
                  <a:cubicBezTo>
                    <a:pt x="3279" y="1299"/>
                    <a:pt x="3100" y="1120"/>
                    <a:pt x="3100" y="899"/>
                  </a:cubicBezTo>
                  <a:cubicBezTo>
                    <a:pt x="3100" y="679"/>
                    <a:pt x="3280" y="499"/>
                    <a:pt x="3500" y="499"/>
                  </a:cubicBezTo>
                  <a:cubicBezTo>
                    <a:pt x="3721" y="499"/>
                    <a:pt x="3900" y="679"/>
                    <a:pt x="3900" y="899"/>
                  </a:cubicBezTo>
                  <a:cubicBezTo>
                    <a:pt x="3900" y="1120"/>
                    <a:pt x="3721" y="1299"/>
                    <a:pt x="3500" y="1299"/>
                  </a:cubicBezTo>
                  <a:close/>
                  <a:moveTo>
                    <a:pt x="2400" y="5099"/>
                  </a:moveTo>
                  <a:cubicBezTo>
                    <a:pt x="2180" y="5099"/>
                    <a:pt x="2000" y="4920"/>
                    <a:pt x="2000" y="4699"/>
                  </a:cubicBezTo>
                  <a:cubicBezTo>
                    <a:pt x="2000" y="4478"/>
                    <a:pt x="2180" y="4299"/>
                    <a:pt x="2400" y="4299"/>
                  </a:cubicBezTo>
                  <a:cubicBezTo>
                    <a:pt x="2621" y="4299"/>
                    <a:pt x="2800" y="4478"/>
                    <a:pt x="2800" y="4699"/>
                  </a:cubicBezTo>
                  <a:cubicBezTo>
                    <a:pt x="2800" y="4920"/>
                    <a:pt x="2621" y="5099"/>
                    <a:pt x="2400" y="5099"/>
                  </a:cubicBezTo>
                  <a:close/>
                  <a:moveTo>
                    <a:pt x="4800" y="3899"/>
                  </a:moveTo>
                  <a:cubicBezTo>
                    <a:pt x="4579" y="3899"/>
                    <a:pt x="4400" y="3720"/>
                    <a:pt x="4400" y="3499"/>
                  </a:cubicBezTo>
                  <a:cubicBezTo>
                    <a:pt x="4400" y="3278"/>
                    <a:pt x="4579" y="3099"/>
                    <a:pt x="4800" y="3099"/>
                  </a:cubicBezTo>
                  <a:cubicBezTo>
                    <a:pt x="5021" y="3099"/>
                    <a:pt x="5200" y="3278"/>
                    <a:pt x="5200" y="3499"/>
                  </a:cubicBezTo>
                  <a:cubicBezTo>
                    <a:pt x="5200" y="3720"/>
                    <a:pt x="5021" y="3899"/>
                    <a:pt x="4800" y="3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26">
              <a:extLst>
                <a:ext uri="{FF2B5EF4-FFF2-40B4-BE49-F238E27FC236}">
                  <a16:creationId xmlns:a16="http://schemas.microsoft.com/office/drawing/2014/main" id="{51641CCD-12AF-BA44-BAA4-866E596DF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30438" y="4305300"/>
              <a:ext cx="107950" cy="1063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43800EA1-3B7B-324F-84D6-40227321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82825" y="4573588"/>
              <a:ext cx="212725" cy="160337"/>
            </a:xfrm>
            <a:custGeom>
              <a:avLst/>
              <a:gdLst>
                <a:gd name="T0" fmla="*/ 690 w 800"/>
                <a:gd name="T1" fmla="*/ 0 h 600"/>
                <a:gd name="T2" fmla="*/ 110 w 800"/>
                <a:gd name="T3" fmla="*/ 0 h 600"/>
                <a:gd name="T4" fmla="*/ 0 w 800"/>
                <a:gd name="T5" fmla="*/ 102 h 600"/>
                <a:gd name="T6" fmla="*/ 0 w 800"/>
                <a:gd name="T7" fmla="*/ 524 h 600"/>
                <a:gd name="T8" fmla="*/ 400 w 800"/>
                <a:gd name="T9" fmla="*/ 600 h 600"/>
                <a:gd name="T10" fmla="*/ 800 w 800"/>
                <a:gd name="T11" fmla="*/ 524 h 600"/>
                <a:gd name="T12" fmla="*/ 800 w 800"/>
                <a:gd name="T13" fmla="*/ 102 h 600"/>
                <a:gd name="T14" fmla="*/ 690 w 800"/>
                <a:gd name="T1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00">
                  <a:moveTo>
                    <a:pt x="690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49" y="0"/>
                    <a:pt x="0" y="46"/>
                    <a:pt x="0" y="102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124" y="572"/>
                    <a:pt x="259" y="600"/>
                    <a:pt x="400" y="600"/>
                  </a:cubicBezTo>
                  <a:cubicBezTo>
                    <a:pt x="541" y="600"/>
                    <a:pt x="676" y="572"/>
                    <a:pt x="800" y="524"/>
                  </a:cubicBezTo>
                  <a:cubicBezTo>
                    <a:pt x="800" y="102"/>
                    <a:pt x="800" y="102"/>
                    <a:pt x="800" y="102"/>
                  </a:cubicBezTo>
                  <a:cubicBezTo>
                    <a:pt x="800" y="46"/>
                    <a:pt x="751" y="0"/>
                    <a:pt x="6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43BC9-D8D2-4CF7-BF0C-91888477FBC2}"/>
              </a:ext>
            </a:extLst>
          </p:cNvPr>
          <p:cNvCxnSpPr>
            <a:cxnSpLocks/>
            <a:stCxn id="13" idx="0"/>
            <a:endCxn id="21" idx="2"/>
          </p:cNvCxnSpPr>
          <p:nvPr/>
        </p:nvCxnSpPr>
        <p:spPr>
          <a:xfrm flipH="1" flipV="1">
            <a:off x="4434914" y="4272130"/>
            <a:ext cx="499731" cy="84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AF0AAB-4BD1-4340-91CC-D8BE287421B3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7263704" y="4272971"/>
            <a:ext cx="507100" cy="5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9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  <p:bldP spid="15" grpId="0"/>
      <p:bldP spid="16" grpId="0"/>
      <p:bldP spid="17" grpId="0"/>
      <p:bldP spid="18" grpId="0" animBg="1"/>
      <p:bldP spid="20" grpId="0" animBg="1"/>
      <p:bldP spid="21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5">
            <a:extLst>
              <a:ext uri="{FF2B5EF4-FFF2-40B4-BE49-F238E27FC236}">
                <a16:creationId xmlns:a16="http://schemas.microsoft.com/office/drawing/2014/main" id="{7CE2EF01-6627-4161-AA65-D91CC2E1C4E0}"/>
              </a:ext>
            </a:extLst>
          </p:cNvPr>
          <p:cNvSpPr/>
          <p:nvPr/>
        </p:nvSpPr>
        <p:spPr>
          <a:xfrm>
            <a:off x="520266" y="1766363"/>
            <a:ext cx="3068792" cy="1066509"/>
          </a:xfrm>
          <a:prstGeom prst="round2SameRect">
            <a:avLst>
              <a:gd name="adj1" fmla="val 9102"/>
              <a:gd name="adj2" fmla="val 0"/>
            </a:avLst>
          </a:prstGeom>
          <a:solidFill>
            <a:srgbClr val="553E4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latin typeface="Proxima Nova" panose="02000506030000020004" pitchFamily="2" charset="0"/>
            </a:endParaRP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035F57B0-C510-4AEA-8A48-9E5F8C313879}"/>
              </a:ext>
            </a:extLst>
          </p:cNvPr>
          <p:cNvSpPr txBox="1">
            <a:spLocks/>
          </p:cNvSpPr>
          <p:nvPr/>
        </p:nvSpPr>
        <p:spPr>
          <a:xfrm>
            <a:off x="623777" y="2330867"/>
            <a:ext cx="2861772" cy="2734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600" b="1" dirty="0">
                <a:latin typeface="Proxima Nova" panose="02000506030000020004" pitchFamily="2" charset="0"/>
              </a:rPr>
              <a:t>Training</a:t>
            </a:r>
            <a:endParaRPr lang="en-US" sz="1867" b="1" dirty="0">
              <a:latin typeface="Proxima Nova" panose="02000506030000020004" pitchFamily="2" charset="0"/>
            </a:endParaRPr>
          </a:p>
        </p:txBody>
      </p:sp>
      <p:sp>
        <p:nvSpPr>
          <p:cNvPr id="21" name="Rounded Rectangle 45">
            <a:extLst>
              <a:ext uri="{FF2B5EF4-FFF2-40B4-BE49-F238E27FC236}">
                <a16:creationId xmlns:a16="http://schemas.microsoft.com/office/drawing/2014/main" id="{2656AB22-9DF7-48FD-B2DE-4CED08DEAA34}"/>
              </a:ext>
            </a:extLst>
          </p:cNvPr>
          <p:cNvSpPr/>
          <p:nvPr/>
        </p:nvSpPr>
        <p:spPr>
          <a:xfrm>
            <a:off x="520266" y="2911516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Faster knowledge transfer</a:t>
            </a:r>
          </a:p>
        </p:txBody>
      </p:sp>
      <p:sp>
        <p:nvSpPr>
          <p:cNvPr id="37" name="Rounded Rectangle 45">
            <a:extLst>
              <a:ext uri="{FF2B5EF4-FFF2-40B4-BE49-F238E27FC236}">
                <a16:creationId xmlns:a16="http://schemas.microsoft.com/office/drawing/2014/main" id="{69834654-2231-4C33-82B7-E8D75C66C2B0}"/>
              </a:ext>
            </a:extLst>
          </p:cNvPr>
          <p:cNvSpPr/>
          <p:nvPr/>
        </p:nvSpPr>
        <p:spPr>
          <a:xfrm>
            <a:off x="520266" y="3577986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Increase know-how</a:t>
            </a:r>
          </a:p>
        </p:txBody>
      </p:sp>
      <p:sp>
        <p:nvSpPr>
          <p:cNvPr id="38" name="Rounded Rectangle 45">
            <a:extLst>
              <a:ext uri="{FF2B5EF4-FFF2-40B4-BE49-F238E27FC236}">
                <a16:creationId xmlns:a16="http://schemas.microsoft.com/office/drawing/2014/main" id="{A262EDB4-B801-47F4-80A3-C6279892988D}"/>
              </a:ext>
            </a:extLst>
          </p:cNvPr>
          <p:cNvSpPr/>
          <p:nvPr/>
        </p:nvSpPr>
        <p:spPr>
          <a:xfrm>
            <a:off x="520266" y="4244455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Improves retention rates</a:t>
            </a:r>
          </a:p>
        </p:txBody>
      </p:sp>
      <p:sp>
        <p:nvSpPr>
          <p:cNvPr id="39" name="Rounded Rectangle 45">
            <a:extLst>
              <a:ext uri="{FF2B5EF4-FFF2-40B4-BE49-F238E27FC236}">
                <a16:creationId xmlns:a16="http://schemas.microsoft.com/office/drawing/2014/main" id="{46789C4D-2091-4E05-B1A5-9E446F2BD9D6}"/>
              </a:ext>
            </a:extLst>
          </p:cNvPr>
          <p:cNvSpPr/>
          <p:nvPr/>
        </p:nvSpPr>
        <p:spPr>
          <a:xfrm>
            <a:off x="520266" y="4910925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Operational consistency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40" name="Rounded Rectangle 45">
            <a:extLst>
              <a:ext uri="{FF2B5EF4-FFF2-40B4-BE49-F238E27FC236}">
                <a16:creationId xmlns:a16="http://schemas.microsoft.com/office/drawing/2014/main" id="{8B935BC0-F415-4D86-BC0D-9A23E3FC6557}"/>
              </a:ext>
            </a:extLst>
          </p:cNvPr>
          <p:cNvSpPr/>
          <p:nvPr/>
        </p:nvSpPr>
        <p:spPr>
          <a:xfrm>
            <a:off x="520266" y="5577249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Performance excellence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54" name="Rounded Rectangle 45">
            <a:extLst>
              <a:ext uri="{FF2B5EF4-FFF2-40B4-BE49-F238E27FC236}">
                <a16:creationId xmlns:a16="http://schemas.microsoft.com/office/drawing/2014/main" id="{DF8FC976-4E3B-4D1C-9453-626D2452DCEE}"/>
              </a:ext>
            </a:extLst>
          </p:cNvPr>
          <p:cNvSpPr/>
          <p:nvPr/>
        </p:nvSpPr>
        <p:spPr>
          <a:xfrm>
            <a:off x="4564779" y="1766363"/>
            <a:ext cx="3068792" cy="1066509"/>
          </a:xfrm>
          <a:prstGeom prst="round2SameRect">
            <a:avLst>
              <a:gd name="adj1" fmla="val 9102"/>
              <a:gd name="adj2" fmla="val 0"/>
            </a:avLst>
          </a:prstGeom>
          <a:solidFill>
            <a:srgbClr val="6499B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latin typeface="Proxima Nova" panose="02000506030000020004" pitchFamily="2" charset="0"/>
            </a:endParaRPr>
          </a:p>
        </p:txBody>
      </p:sp>
      <p:sp>
        <p:nvSpPr>
          <p:cNvPr id="55" name="Inhaltsplatzhalter 4">
            <a:extLst>
              <a:ext uri="{FF2B5EF4-FFF2-40B4-BE49-F238E27FC236}">
                <a16:creationId xmlns:a16="http://schemas.microsoft.com/office/drawing/2014/main" id="{6E792CE3-2269-43C8-B3B5-65A0A9FE1714}"/>
              </a:ext>
            </a:extLst>
          </p:cNvPr>
          <p:cNvSpPr txBox="1">
            <a:spLocks/>
          </p:cNvSpPr>
          <p:nvPr/>
        </p:nvSpPr>
        <p:spPr>
          <a:xfrm>
            <a:off x="4668290" y="2380719"/>
            <a:ext cx="2861772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>
                <a:latin typeface="Proxima Nova" panose="02000506030000020004" pitchFamily="2" charset="0"/>
              </a:rPr>
              <a:t>Field Guides</a:t>
            </a:r>
            <a:endParaRPr lang="en-US" sz="1867" b="1" dirty="0">
              <a:latin typeface="Proxima Nova" panose="02000506030000020004" pitchFamily="2" charset="0"/>
            </a:endParaRPr>
          </a:p>
        </p:txBody>
      </p:sp>
      <p:sp>
        <p:nvSpPr>
          <p:cNvPr id="56" name="Rounded Rectangle 45">
            <a:extLst>
              <a:ext uri="{FF2B5EF4-FFF2-40B4-BE49-F238E27FC236}">
                <a16:creationId xmlns:a16="http://schemas.microsoft.com/office/drawing/2014/main" id="{18C62D78-5858-4FF7-8BFF-429896D38B9C}"/>
              </a:ext>
            </a:extLst>
          </p:cNvPr>
          <p:cNvSpPr/>
          <p:nvPr/>
        </p:nvSpPr>
        <p:spPr>
          <a:xfrm>
            <a:off x="4564779" y="2911516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Just-in-time</a:t>
            </a:r>
          </a:p>
        </p:txBody>
      </p:sp>
      <p:sp>
        <p:nvSpPr>
          <p:cNvPr id="57" name="Rounded Rectangle 45">
            <a:extLst>
              <a:ext uri="{FF2B5EF4-FFF2-40B4-BE49-F238E27FC236}">
                <a16:creationId xmlns:a16="http://schemas.microsoft.com/office/drawing/2014/main" id="{4402C9A8-C5D9-4DCE-BEFD-207EEC5BFEDB}"/>
              </a:ext>
            </a:extLst>
          </p:cNvPr>
          <p:cNvSpPr/>
          <p:nvPr/>
        </p:nvSpPr>
        <p:spPr>
          <a:xfrm>
            <a:off x="4564779" y="3577986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Faster time to resolution</a:t>
            </a:r>
          </a:p>
        </p:txBody>
      </p:sp>
      <p:sp>
        <p:nvSpPr>
          <p:cNvPr id="58" name="Rounded Rectangle 45">
            <a:extLst>
              <a:ext uri="{FF2B5EF4-FFF2-40B4-BE49-F238E27FC236}">
                <a16:creationId xmlns:a16="http://schemas.microsoft.com/office/drawing/2014/main" id="{980AFADE-E0DD-4BF5-BF7F-4BC2B0DA79D1}"/>
              </a:ext>
            </a:extLst>
          </p:cNvPr>
          <p:cNvSpPr/>
          <p:nvPr/>
        </p:nvSpPr>
        <p:spPr>
          <a:xfrm>
            <a:off x="4564779" y="4244455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Reduce errors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59" name="Rounded Rectangle 45">
            <a:extLst>
              <a:ext uri="{FF2B5EF4-FFF2-40B4-BE49-F238E27FC236}">
                <a16:creationId xmlns:a16="http://schemas.microsoft.com/office/drawing/2014/main" id="{5555E5B7-FD73-4337-95F9-09B3BD2AFF00}"/>
              </a:ext>
            </a:extLst>
          </p:cNvPr>
          <p:cNvSpPr/>
          <p:nvPr/>
        </p:nvSpPr>
        <p:spPr>
          <a:xfrm>
            <a:off x="4564779" y="4910925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Information accessibility</a:t>
            </a:r>
          </a:p>
        </p:txBody>
      </p:sp>
      <p:sp>
        <p:nvSpPr>
          <p:cNvPr id="60" name="Rounded Rectangle 45">
            <a:extLst>
              <a:ext uri="{FF2B5EF4-FFF2-40B4-BE49-F238E27FC236}">
                <a16:creationId xmlns:a16="http://schemas.microsoft.com/office/drawing/2014/main" id="{62ED653E-A29C-48DF-883A-78FCEE2BE27A}"/>
              </a:ext>
            </a:extLst>
          </p:cNvPr>
          <p:cNvSpPr/>
          <p:nvPr/>
        </p:nvSpPr>
        <p:spPr>
          <a:xfrm>
            <a:off x="4564779" y="5577249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Improve outcomes</a:t>
            </a:r>
          </a:p>
        </p:txBody>
      </p:sp>
      <p:sp>
        <p:nvSpPr>
          <p:cNvPr id="64" name="Rounded Rectangle 45">
            <a:extLst>
              <a:ext uri="{FF2B5EF4-FFF2-40B4-BE49-F238E27FC236}">
                <a16:creationId xmlns:a16="http://schemas.microsoft.com/office/drawing/2014/main" id="{0FB31A3A-2668-42A3-B619-AC1F3E2BCC0B}"/>
              </a:ext>
            </a:extLst>
          </p:cNvPr>
          <p:cNvSpPr/>
          <p:nvPr/>
        </p:nvSpPr>
        <p:spPr>
          <a:xfrm>
            <a:off x="8609295" y="1766363"/>
            <a:ext cx="3068792" cy="1066509"/>
          </a:xfrm>
          <a:prstGeom prst="round2SameRect">
            <a:avLst>
              <a:gd name="adj1" fmla="val 9102"/>
              <a:gd name="adj2" fmla="val 0"/>
            </a:avLst>
          </a:prstGeom>
          <a:solidFill>
            <a:srgbClr val="3F77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latin typeface="Proxima Nova" panose="02000506030000020004" pitchFamily="2" charset="0"/>
            </a:endParaRPr>
          </a:p>
        </p:txBody>
      </p:sp>
      <p:sp>
        <p:nvSpPr>
          <p:cNvPr id="65" name="Inhaltsplatzhalter 4">
            <a:extLst>
              <a:ext uri="{FF2B5EF4-FFF2-40B4-BE49-F238E27FC236}">
                <a16:creationId xmlns:a16="http://schemas.microsoft.com/office/drawing/2014/main" id="{56340760-E1D0-4A6D-95B9-5AD56296D536}"/>
              </a:ext>
            </a:extLst>
          </p:cNvPr>
          <p:cNvSpPr txBox="1">
            <a:spLocks/>
          </p:cNvSpPr>
          <p:nvPr/>
        </p:nvSpPr>
        <p:spPr>
          <a:xfrm>
            <a:off x="8712806" y="2330867"/>
            <a:ext cx="2861772" cy="2734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600" b="1" dirty="0">
                <a:latin typeface="Proxima Nova" panose="02000506030000020004" pitchFamily="2" charset="0"/>
              </a:rPr>
              <a:t>Expert Assistance</a:t>
            </a:r>
            <a:endParaRPr lang="en-US" sz="1867" b="1" dirty="0">
              <a:latin typeface="Proxima Nova" panose="02000506030000020004" pitchFamily="2" charset="0"/>
            </a:endParaRPr>
          </a:p>
        </p:txBody>
      </p:sp>
      <p:sp>
        <p:nvSpPr>
          <p:cNvPr id="66" name="Rounded Rectangle 45">
            <a:extLst>
              <a:ext uri="{FF2B5EF4-FFF2-40B4-BE49-F238E27FC236}">
                <a16:creationId xmlns:a16="http://schemas.microsoft.com/office/drawing/2014/main" id="{F0E8FA5C-B4FC-426E-B60C-D71EE17EE0EA}"/>
              </a:ext>
            </a:extLst>
          </p:cNvPr>
          <p:cNvSpPr/>
          <p:nvPr/>
        </p:nvSpPr>
        <p:spPr>
          <a:xfrm>
            <a:off x="8609295" y="2911516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Access to subject matter expertise</a:t>
            </a:r>
          </a:p>
        </p:txBody>
      </p:sp>
      <p:sp>
        <p:nvSpPr>
          <p:cNvPr id="67" name="Rounded Rectangle 45">
            <a:extLst>
              <a:ext uri="{FF2B5EF4-FFF2-40B4-BE49-F238E27FC236}">
                <a16:creationId xmlns:a16="http://schemas.microsoft.com/office/drawing/2014/main" id="{9B05550D-D6BD-4807-8349-23BAD65BB398}"/>
              </a:ext>
            </a:extLst>
          </p:cNvPr>
          <p:cNvSpPr/>
          <p:nvPr/>
        </p:nvSpPr>
        <p:spPr>
          <a:xfrm>
            <a:off x="8609295" y="3577986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Take the equipment to the expert instead of taking the expert to the equipment</a:t>
            </a:r>
          </a:p>
        </p:txBody>
      </p:sp>
      <p:sp>
        <p:nvSpPr>
          <p:cNvPr id="68" name="Rounded Rectangle 45">
            <a:extLst>
              <a:ext uri="{FF2B5EF4-FFF2-40B4-BE49-F238E27FC236}">
                <a16:creationId xmlns:a16="http://schemas.microsoft.com/office/drawing/2014/main" id="{B7F71868-518C-4DB6-B382-B2DE46BFD5F2}"/>
              </a:ext>
            </a:extLst>
          </p:cNvPr>
          <p:cNvSpPr/>
          <p:nvPr/>
        </p:nvSpPr>
        <p:spPr>
          <a:xfrm>
            <a:off x="8609295" y="4244455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Efficient</a:t>
            </a:r>
          </a:p>
        </p:txBody>
      </p:sp>
      <p:sp>
        <p:nvSpPr>
          <p:cNvPr id="69" name="Rounded Rectangle 45">
            <a:extLst>
              <a:ext uri="{FF2B5EF4-FFF2-40B4-BE49-F238E27FC236}">
                <a16:creationId xmlns:a16="http://schemas.microsoft.com/office/drawing/2014/main" id="{F59CCDDD-7FA2-4679-ACFA-7FDF35CA6B2A}"/>
              </a:ext>
            </a:extLst>
          </p:cNvPr>
          <p:cNvSpPr/>
          <p:nvPr/>
        </p:nvSpPr>
        <p:spPr>
          <a:xfrm>
            <a:off x="8609295" y="4910925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Improve quality</a:t>
            </a:r>
          </a:p>
        </p:txBody>
      </p:sp>
      <p:sp>
        <p:nvSpPr>
          <p:cNvPr id="70" name="Rounded Rectangle 45">
            <a:extLst>
              <a:ext uri="{FF2B5EF4-FFF2-40B4-BE49-F238E27FC236}">
                <a16:creationId xmlns:a16="http://schemas.microsoft.com/office/drawing/2014/main" id="{89BF7ADC-8C8D-411C-8D81-DDB8424431DC}"/>
              </a:ext>
            </a:extLst>
          </p:cNvPr>
          <p:cNvSpPr/>
          <p:nvPr/>
        </p:nvSpPr>
        <p:spPr>
          <a:xfrm>
            <a:off x="8609295" y="5577249"/>
            <a:ext cx="3068792" cy="587825"/>
          </a:xfrm>
          <a:prstGeom prst="round2SameRect">
            <a:avLst>
              <a:gd name="adj1" fmla="val 0"/>
              <a:gd name="adj2" fmla="val 678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" panose="02000506030000020004" pitchFamily="2" charset="0"/>
              </a:rPr>
              <a:t>Enable process optimization</a:t>
            </a:r>
          </a:p>
        </p:txBody>
      </p:sp>
      <p:sp>
        <p:nvSpPr>
          <p:cNvPr id="71" name="Chevron 11">
            <a:extLst>
              <a:ext uri="{FF2B5EF4-FFF2-40B4-BE49-F238E27FC236}">
                <a16:creationId xmlns:a16="http://schemas.microsoft.com/office/drawing/2014/main" id="{8084315F-6705-4D6C-A356-8B5278B59616}"/>
              </a:ext>
            </a:extLst>
          </p:cNvPr>
          <p:cNvSpPr/>
          <p:nvPr/>
        </p:nvSpPr>
        <p:spPr>
          <a:xfrm>
            <a:off x="3893984" y="3970111"/>
            <a:ext cx="365871" cy="469900"/>
          </a:xfrm>
          <a:prstGeom prst="chevron">
            <a:avLst>
              <a:gd name="adj" fmla="val 57207"/>
            </a:avLst>
          </a:prstGeom>
          <a:solidFill>
            <a:srgbClr val="55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sp>
        <p:nvSpPr>
          <p:cNvPr id="72" name="Chevron 12">
            <a:extLst>
              <a:ext uri="{FF2B5EF4-FFF2-40B4-BE49-F238E27FC236}">
                <a16:creationId xmlns:a16="http://schemas.microsoft.com/office/drawing/2014/main" id="{7D91DB72-7A78-40A2-894C-76EF44A2F46B}"/>
              </a:ext>
            </a:extLst>
          </p:cNvPr>
          <p:cNvSpPr/>
          <p:nvPr/>
        </p:nvSpPr>
        <p:spPr>
          <a:xfrm>
            <a:off x="7938498" y="3970111"/>
            <a:ext cx="365871" cy="469900"/>
          </a:xfrm>
          <a:prstGeom prst="chevron">
            <a:avLst>
              <a:gd name="adj" fmla="val 57207"/>
            </a:avLst>
          </a:prstGeom>
          <a:solidFill>
            <a:srgbClr val="649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Proxima Nova" panose="0200050603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AEB43E-E6D1-6341-9FB6-EB805141D3B3}"/>
              </a:ext>
            </a:extLst>
          </p:cNvPr>
          <p:cNvGrpSpPr/>
          <p:nvPr/>
        </p:nvGrpSpPr>
        <p:grpSpPr>
          <a:xfrm>
            <a:off x="1571527" y="1280752"/>
            <a:ext cx="966269" cy="972144"/>
            <a:chOff x="1571527" y="1280752"/>
            <a:chExt cx="966269" cy="97214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557C53-1341-4818-9178-097017659481}"/>
                </a:ext>
              </a:extLst>
            </p:cNvPr>
            <p:cNvSpPr/>
            <p:nvPr/>
          </p:nvSpPr>
          <p:spPr bwMode="auto">
            <a:xfrm>
              <a:off x="1571527" y="1280752"/>
              <a:ext cx="966269" cy="9721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553E48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67" dirty="0">
                <a:latin typeface="Proxima Nova" panose="02000506030000020004" pitchFamily="2" charset="0"/>
              </a:endParaRPr>
            </a:p>
          </p:txBody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28BA606F-B5BF-4F19-9550-487A36D73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5130" y="1477294"/>
              <a:ext cx="519411" cy="579061"/>
            </a:xfrm>
            <a:custGeom>
              <a:avLst/>
              <a:gdLst>
                <a:gd name="T0" fmla="*/ 91 w 1843"/>
                <a:gd name="T1" fmla="*/ 1298 h 2049"/>
                <a:gd name="T2" fmla="*/ 128 w 1843"/>
                <a:gd name="T3" fmla="*/ 1361 h 2049"/>
                <a:gd name="T4" fmla="*/ 111 w 1843"/>
                <a:gd name="T5" fmla="*/ 1475 h 2049"/>
                <a:gd name="T6" fmla="*/ 132 w 1843"/>
                <a:gd name="T7" fmla="*/ 1550 h 2049"/>
                <a:gd name="T8" fmla="*/ 176 w 1843"/>
                <a:gd name="T9" fmla="*/ 1598 h 2049"/>
                <a:gd name="T10" fmla="*/ 203 w 1843"/>
                <a:gd name="T11" fmla="*/ 1666 h 2049"/>
                <a:gd name="T12" fmla="*/ 209 w 1843"/>
                <a:gd name="T13" fmla="*/ 1785 h 2049"/>
                <a:gd name="T14" fmla="*/ 358 w 1843"/>
                <a:gd name="T15" fmla="*/ 1875 h 2049"/>
                <a:gd name="T16" fmla="*/ 784 w 1843"/>
                <a:gd name="T17" fmla="*/ 2023 h 2049"/>
                <a:gd name="T18" fmla="*/ 1673 w 1843"/>
                <a:gd name="T19" fmla="*/ 2047 h 2049"/>
                <a:gd name="T20" fmla="*/ 1706 w 1843"/>
                <a:gd name="T21" fmla="*/ 2002 h 2049"/>
                <a:gd name="T22" fmla="*/ 1649 w 1843"/>
                <a:gd name="T23" fmla="*/ 1901 h 2049"/>
                <a:gd name="T24" fmla="*/ 1570 w 1843"/>
                <a:gd name="T25" fmla="*/ 1601 h 2049"/>
                <a:gd name="T26" fmla="*/ 1708 w 1843"/>
                <a:gd name="T27" fmla="*/ 1155 h 2049"/>
                <a:gd name="T28" fmla="*/ 1839 w 1843"/>
                <a:gd name="T29" fmla="*/ 903 h 2049"/>
                <a:gd name="T30" fmla="*/ 1773 w 1843"/>
                <a:gd name="T31" fmla="*/ 887 h 2049"/>
                <a:gd name="T32" fmla="*/ 1653 w 1843"/>
                <a:gd name="T33" fmla="*/ 1115 h 2049"/>
                <a:gd name="T34" fmla="*/ 1503 w 1843"/>
                <a:gd name="T35" fmla="*/ 1610 h 2049"/>
                <a:gd name="T36" fmla="*/ 1588 w 1843"/>
                <a:gd name="T37" fmla="*/ 1931 h 2049"/>
                <a:gd name="T38" fmla="*/ 1617 w 1843"/>
                <a:gd name="T39" fmla="*/ 1978 h 2049"/>
                <a:gd name="T40" fmla="*/ 722 w 1843"/>
                <a:gd name="T41" fmla="*/ 1763 h 2049"/>
                <a:gd name="T42" fmla="*/ 802 w 1843"/>
                <a:gd name="T43" fmla="*/ 1735 h 2049"/>
                <a:gd name="T44" fmla="*/ 1009 w 1843"/>
                <a:gd name="T45" fmla="*/ 1513 h 2049"/>
                <a:gd name="T46" fmla="*/ 951 w 1843"/>
                <a:gd name="T47" fmla="*/ 1539 h 2049"/>
                <a:gd name="T48" fmla="*/ 731 w 1843"/>
                <a:gd name="T49" fmla="*/ 1688 h 2049"/>
                <a:gd name="T50" fmla="*/ 637 w 1843"/>
                <a:gd name="T51" fmla="*/ 1720 h 2049"/>
                <a:gd name="T52" fmla="*/ 274 w 1843"/>
                <a:gd name="T53" fmla="*/ 1763 h 2049"/>
                <a:gd name="T54" fmla="*/ 269 w 1843"/>
                <a:gd name="T55" fmla="*/ 1682 h 2049"/>
                <a:gd name="T56" fmla="*/ 210 w 1843"/>
                <a:gd name="T57" fmla="*/ 1538 h 2049"/>
                <a:gd name="T58" fmla="*/ 216 w 1843"/>
                <a:gd name="T59" fmla="*/ 1513 h 2049"/>
                <a:gd name="T60" fmla="*/ 209 w 1843"/>
                <a:gd name="T61" fmla="*/ 1465 h 2049"/>
                <a:gd name="T62" fmla="*/ 173 w 1843"/>
                <a:gd name="T63" fmla="*/ 1423 h 2049"/>
                <a:gd name="T64" fmla="*/ 199 w 1843"/>
                <a:gd name="T65" fmla="*/ 1314 h 2049"/>
                <a:gd name="T66" fmla="*/ 94 w 1843"/>
                <a:gd name="T67" fmla="*/ 1221 h 2049"/>
                <a:gd name="T68" fmla="*/ 105 w 1843"/>
                <a:gd name="T69" fmla="*/ 1155 h 2049"/>
                <a:gd name="T70" fmla="*/ 274 w 1843"/>
                <a:gd name="T71" fmla="*/ 855 h 2049"/>
                <a:gd name="T72" fmla="*/ 196 w 1843"/>
                <a:gd name="T73" fmla="*/ 735 h 2049"/>
                <a:gd name="T74" fmla="*/ 220 w 1843"/>
                <a:gd name="T75" fmla="*/ 667 h 2049"/>
                <a:gd name="T76" fmla="*/ 285 w 1843"/>
                <a:gd name="T77" fmla="*/ 462 h 2049"/>
                <a:gd name="T78" fmla="*/ 713 w 1843"/>
                <a:gd name="T79" fmla="*/ 116 h 2049"/>
                <a:gd name="T80" fmla="*/ 1142 w 1843"/>
                <a:gd name="T81" fmla="*/ 73 h 2049"/>
                <a:gd name="T82" fmla="*/ 1176 w 1843"/>
                <a:gd name="T83" fmla="*/ 24 h 2049"/>
                <a:gd name="T84" fmla="*/ 1030 w 1843"/>
                <a:gd name="T85" fmla="*/ 2 h 2049"/>
                <a:gd name="T86" fmla="*/ 357 w 1843"/>
                <a:gd name="T87" fmla="*/ 215 h 2049"/>
                <a:gd name="T88" fmla="*/ 187 w 1843"/>
                <a:gd name="T89" fmla="*/ 562 h 2049"/>
                <a:gd name="T90" fmla="*/ 138 w 1843"/>
                <a:gd name="T91" fmla="*/ 687 h 2049"/>
                <a:gd name="T92" fmla="*/ 178 w 1843"/>
                <a:gd name="T93" fmla="*/ 820 h 2049"/>
                <a:gd name="T94" fmla="*/ 200 w 1843"/>
                <a:gd name="T95" fmla="*/ 870 h 2049"/>
                <a:gd name="T96" fmla="*/ 6 w 1843"/>
                <a:gd name="T97" fmla="*/ 1213 h 2049"/>
                <a:gd name="T98" fmla="*/ 55 w 1843"/>
                <a:gd name="T99" fmla="*/ 1277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3" h="2049">
                  <a:moveTo>
                    <a:pt x="55" y="1277"/>
                  </a:moveTo>
                  <a:cubicBezTo>
                    <a:pt x="67" y="1285"/>
                    <a:pt x="78" y="1292"/>
                    <a:pt x="91" y="1298"/>
                  </a:cubicBezTo>
                  <a:cubicBezTo>
                    <a:pt x="106" y="1305"/>
                    <a:pt x="130" y="1318"/>
                    <a:pt x="132" y="1327"/>
                  </a:cubicBezTo>
                  <a:cubicBezTo>
                    <a:pt x="134" y="1339"/>
                    <a:pt x="133" y="1351"/>
                    <a:pt x="128" y="1361"/>
                  </a:cubicBezTo>
                  <a:cubicBezTo>
                    <a:pt x="123" y="1372"/>
                    <a:pt x="118" y="1382"/>
                    <a:pt x="113" y="1390"/>
                  </a:cubicBezTo>
                  <a:cubicBezTo>
                    <a:pt x="100" y="1412"/>
                    <a:pt x="80" y="1449"/>
                    <a:pt x="111" y="1475"/>
                  </a:cubicBezTo>
                  <a:cubicBezTo>
                    <a:pt x="118" y="1481"/>
                    <a:pt x="131" y="1491"/>
                    <a:pt x="143" y="1500"/>
                  </a:cubicBezTo>
                  <a:cubicBezTo>
                    <a:pt x="134" y="1515"/>
                    <a:pt x="130" y="1532"/>
                    <a:pt x="132" y="1550"/>
                  </a:cubicBezTo>
                  <a:cubicBezTo>
                    <a:pt x="133" y="1563"/>
                    <a:pt x="141" y="1575"/>
                    <a:pt x="152" y="1583"/>
                  </a:cubicBezTo>
                  <a:cubicBezTo>
                    <a:pt x="159" y="1588"/>
                    <a:pt x="168" y="1593"/>
                    <a:pt x="176" y="1598"/>
                  </a:cubicBezTo>
                  <a:cubicBezTo>
                    <a:pt x="196" y="1609"/>
                    <a:pt x="204" y="1615"/>
                    <a:pt x="206" y="1625"/>
                  </a:cubicBezTo>
                  <a:cubicBezTo>
                    <a:pt x="208" y="1639"/>
                    <a:pt x="207" y="1653"/>
                    <a:pt x="203" y="1666"/>
                  </a:cubicBezTo>
                  <a:cubicBezTo>
                    <a:pt x="201" y="1675"/>
                    <a:pt x="199" y="1684"/>
                    <a:pt x="197" y="1693"/>
                  </a:cubicBezTo>
                  <a:cubicBezTo>
                    <a:pt x="194" y="1724"/>
                    <a:pt x="198" y="1756"/>
                    <a:pt x="209" y="1785"/>
                  </a:cubicBezTo>
                  <a:cubicBezTo>
                    <a:pt x="224" y="1840"/>
                    <a:pt x="273" y="1877"/>
                    <a:pt x="330" y="1878"/>
                  </a:cubicBezTo>
                  <a:cubicBezTo>
                    <a:pt x="339" y="1878"/>
                    <a:pt x="349" y="1877"/>
                    <a:pt x="358" y="1875"/>
                  </a:cubicBezTo>
                  <a:cubicBezTo>
                    <a:pt x="455" y="1852"/>
                    <a:pt x="551" y="1824"/>
                    <a:pt x="645" y="1789"/>
                  </a:cubicBezTo>
                  <a:cubicBezTo>
                    <a:pt x="722" y="1834"/>
                    <a:pt x="771" y="1972"/>
                    <a:pt x="784" y="2023"/>
                  </a:cubicBezTo>
                  <a:cubicBezTo>
                    <a:pt x="787" y="2038"/>
                    <a:pt x="801" y="2049"/>
                    <a:pt x="817" y="2049"/>
                  </a:cubicBezTo>
                  <a:cubicBezTo>
                    <a:pt x="1673" y="2047"/>
                    <a:pt x="1673" y="2047"/>
                    <a:pt x="1673" y="2047"/>
                  </a:cubicBezTo>
                  <a:cubicBezTo>
                    <a:pt x="1684" y="2047"/>
                    <a:pt x="1695" y="2041"/>
                    <a:pt x="1701" y="2033"/>
                  </a:cubicBezTo>
                  <a:cubicBezTo>
                    <a:pt x="1707" y="2024"/>
                    <a:pt x="1709" y="2013"/>
                    <a:pt x="1706" y="2002"/>
                  </a:cubicBezTo>
                  <a:cubicBezTo>
                    <a:pt x="1698" y="1979"/>
                    <a:pt x="1686" y="1957"/>
                    <a:pt x="1671" y="1937"/>
                  </a:cubicBezTo>
                  <a:cubicBezTo>
                    <a:pt x="1663" y="1926"/>
                    <a:pt x="1656" y="1913"/>
                    <a:pt x="1649" y="1901"/>
                  </a:cubicBezTo>
                  <a:cubicBezTo>
                    <a:pt x="1634" y="1869"/>
                    <a:pt x="1621" y="1837"/>
                    <a:pt x="1611" y="1803"/>
                  </a:cubicBezTo>
                  <a:cubicBezTo>
                    <a:pt x="1591" y="1737"/>
                    <a:pt x="1578" y="1670"/>
                    <a:pt x="1570" y="1601"/>
                  </a:cubicBezTo>
                  <a:cubicBezTo>
                    <a:pt x="1558" y="1499"/>
                    <a:pt x="1574" y="1396"/>
                    <a:pt x="1615" y="1302"/>
                  </a:cubicBezTo>
                  <a:cubicBezTo>
                    <a:pt x="1640" y="1250"/>
                    <a:pt x="1672" y="1200"/>
                    <a:pt x="1708" y="1155"/>
                  </a:cubicBezTo>
                  <a:cubicBezTo>
                    <a:pt x="1728" y="1128"/>
                    <a:pt x="1750" y="1099"/>
                    <a:pt x="1769" y="1069"/>
                  </a:cubicBezTo>
                  <a:cubicBezTo>
                    <a:pt x="1802" y="1018"/>
                    <a:pt x="1825" y="962"/>
                    <a:pt x="1839" y="903"/>
                  </a:cubicBezTo>
                  <a:cubicBezTo>
                    <a:pt x="1843" y="884"/>
                    <a:pt x="1832" y="866"/>
                    <a:pt x="1813" y="862"/>
                  </a:cubicBezTo>
                  <a:cubicBezTo>
                    <a:pt x="1795" y="858"/>
                    <a:pt x="1777" y="869"/>
                    <a:pt x="1773" y="887"/>
                  </a:cubicBezTo>
                  <a:cubicBezTo>
                    <a:pt x="1761" y="939"/>
                    <a:pt x="1740" y="988"/>
                    <a:pt x="1711" y="1032"/>
                  </a:cubicBezTo>
                  <a:cubicBezTo>
                    <a:pt x="1693" y="1060"/>
                    <a:pt x="1673" y="1088"/>
                    <a:pt x="1653" y="1115"/>
                  </a:cubicBezTo>
                  <a:cubicBezTo>
                    <a:pt x="1614" y="1164"/>
                    <a:pt x="1580" y="1218"/>
                    <a:pt x="1553" y="1274"/>
                  </a:cubicBezTo>
                  <a:cubicBezTo>
                    <a:pt x="1506" y="1380"/>
                    <a:pt x="1489" y="1495"/>
                    <a:pt x="1503" y="1610"/>
                  </a:cubicBezTo>
                  <a:cubicBezTo>
                    <a:pt x="1510" y="1682"/>
                    <a:pt x="1525" y="1754"/>
                    <a:pt x="1546" y="1824"/>
                  </a:cubicBezTo>
                  <a:cubicBezTo>
                    <a:pt x="1557" y="1860"/>
                    <a:pt x="1571" y="1896"/>
                    <a:pt x="1588" y="1931"/>
                  </a:cubicBezTo>
                  <a:cubicBezTo>
                    <a:pt x="1596" y="1946"/>
                    <a:pt x="1605" y="1961"/>
                    <a:pt x="1614" y="1975"/>
                  </a:cubicBezTo>
                  <a:cubicBezTo>
                    <a:pt x="1617" y="1978"/>
                    <a:pt x="1617" y="1978"/>
                    <a:pt x="1617" y="1978"/>
                  </a:cubicBezTo>
                  <a:cubicBezTo>
                    <a:pt x="843" y="1981"/>
                    <a:pt x="843" y="1981"/>
                    <a:pt x="843" y="1981"/>
                  </a:cubicBezTo>
                  <a:cubicBezTo>
                    <a:pt x="820" y="1900"/>
                    <a:pt x="779" y="1825"/>
                    <a:pt x="722" y="1763"/>
                  </a:cubicBezTo>
                  <a:cubicBezTo>
                    <a:pt x="753" y="1752"/>
                    <a:pt x="753" y="1752"/>
                    <a:pt x="753" y="1752"/>
                  </a:cubicBezTo>
                  <a:cubicBezTo>
                    <a:pt x="776" y="1744"/>
                    <a:pt x="793" y="1738"/>
                    <a:pt x="802" y="1735"/>
                  </a:cubicBezTo>
                  <a:cubicBezTo>
                    <a:pt x="948" y="1688"/>
                    <a:pt x="1022" y="1622"/>
                    <a:pt x="1020" y="1537"/>
                  </a:cubicBezTo>
                  <a:cubicBezTo>
                    <a:pt x="1019" y="1528"/>
                    <a:pt x="1016" y="1519"/>
                    <a:pt x="1009" y="1513"/>
                  </a:cubicBezTo>
                  <a:cubicBezTo>
                    <a:pt x="1003" y="1507"/>
                    <a:pt x="994" y="1504"/>
                    <a:pt x="985" y="1504"/>
                  </a:cubicBezTo>
                  <a:cubicBezTo>
                    <a:pt x="966" y="1504"/>
                    <a:pt x="951" y="1520"/>
                    <a:pt x="951" y="1539"/>
                  </a:cubicBezTo>
                  <a:cubicBezTo>
                    <a:pt x="952" y="1574"/>
                    <a:pt x="923" y="1625"/>
                    <a:pt x="782" y="1670"/>
                  </a:cubicBezTo>
                  <a:cubicBezTo>
                    <a:pt x="772" y="1673"/>
                    <a:pt x="754" y="1679"/>
                    <a:pt x="731" y="1688"/>
                  </a:cubicBezTo>
                  <a:cubicBezTo>
                    <a:pt x="705" y="1696"/>
                    <a:pt x="673" y="1708"/>
                    <a:pt x="638" y="1720"/>
                  </a:cubicBezTo>
                  <a:cubicBezTo>
                    <a:pt x="637" y="1720"/>
                    <a:pt x="637" y="1720"/>
                    <a:pt x="637" y="1720"/>
                  </a:cubicBezTo>
                  <a:cubicBezTo>
                    <a:pt x="541" y="1755"/>
                    <a:pt x="443" y="1785"/>
                    <a:pt x="344" y="1809"/>
                  </a:cubicBezTo>
                  <a:cubicBezTo>
                    <a:pt x="312" y="1814"/>
                    <a:pt x="281" y="1795"/>
                    <a:pt x="274" y="1763"/>
                  </a:cubicBezTo>
                  <a:cubicBezTo>
                    <a:pt x="266" y="1744"/>
                    <a:pt x="264" y="1723"/>
                    <a:pt x="265" y="1703"/>
                  </a:cubicBezTo>
                  <a:cubicBezTo>
                    <a:pt x="266" y="1696"/>
                    <a:pt x="268" y="1689"/>
                    <a:pt x="269" y="1682"/>
                  </a:cubicBezTo>
                  <a:cubicBezTo>
                    <a:pt x="277" y="1658"/>
                    <a:pt x="278" y="1633"/>
                    <a:pt x="273" y="1608"/>
                  </a:cubicBezTo>
                  <a:cubicBezTo>
                    <a:pt x="263" y="1577"/>
                    <a:pt x="240" y="1551"/>
                    <a:pt x="210" y="1538"/>
                  </a:cubicBezTo>
                  <a:cubicBezTo>
                    <a:pt x="203" y="1534"/>
                    <a:pt x="203" y="1534"/>
                    <a:pt x="203" y="1534"/>
                  </a:cubicBezTo>
                  <a:cubicBezTo>
                    <a:pt x="206" y="1527"/>
                    <a:pt x="211" y="1520"/>
                    <a:pt x="216" y="1513"/>
                  </a:cubicBezTo>
                  <a:cubicBezTo>
                    <a:pt x="221" y="1506"/>
                    <a:pt x="224" y="1497"/>
                    <a:pt x="223" y="1487"/>
                  </a:cubicBezTo>
                  <a:cubicBezTo>
                    <a:pt x="221" y="1478"/>
                    <a:pt x="217" y="1470"/>
                    <a:pt x="209" y="1465"/>
                  </a:cubicBezTo>
                  <a:cubicBezTo>
                    <a:pt x="201" y="1459"/>
                    <a:pt x="182" y="1444"/>
                    <a:pt x="167" y="1433"/>
                  </a:cubicBezTo>
                  <a:cubicBezTo>
                    <a:pt x="169" y="1430"/>
                    <a:pt x="171" y="1426"/>
                    <a:pt x="173" y="1423"/>
                  </a:cubicBezTo>
                  <a:cubicBezTo>
                    <a:pt x="178" y="1414"/>
                    <a:pt x="184" y="1403"/>
                    <a:pt x="190" y="1390"/>
                  </a:cubicBezTo>
                  <a:cubicBezTo>
                    <a:pt x="201" y="1367"/>
                    <a:pt x="204" y="1340"/>
                    <a:pt x="199" y="1314"/>
                  </a:cubicBezTo>
                  <a:cubicBezTo>
                    <a:pt x="191" y="1272"/>
                    <a:pt x="151" y="1252"/>
                    <a:pt x="122" y="1237"/>
                  </a:cubicBezTo>
                  <a:cubicBezTo>
                    <a:pt x="112" y="1233"/>
                    <a:pt x="103" y="1227"/>
                    <a:pt x="94" y="1221"/>
                  </a:cubicBezTo>
                  <a:cubicBezTo>
                    <a:pt x="87" y="1216"/>
                    <a:pt x="80" y="1210"/>
                    <a:pt x="73" y="1204"/>
                  </a:cubicBezTo>
                  <a:cubicBezTo>
                    <a:pt x="73" y="1199"/>
                    <a:pt x="79" y="1187"/>
                    <a:pt x="105" y="1155"/>
                  </a:cubicBezTo>
                  <a:cubicBezTo>
                    <a:pt x="166" y="1076"/>
                    <a:pt x="218" y="991"/>
                    <a:pt x="261" y="901"/>
                  </a:cubicBezTo>
                  <a:cubicBezTo>
                    <a:pt x="269" y="887"/>
                    <a:pt x="274" y="871"/>
                    <a:pt x="274" y="855"/>
                  </a:cubicBezTo>
                  <a:cubicBezTo>
                    <a:pt x="271" y="821"/>
                    <a:pt x="252" y="790"/>
                    <a:pt x="224" y="770"/>
                  </a:cubicBezTo>
                  <a:cubicBezTo>
                    <a:pt x="210" y="757"/>
                    <a:pt x="197" y="745"/>
                    <a:pt x="196" y="735"/>
                  </a:cubicBezTo>
                  <a:cubicBezTo>
                    <a:pt x="196" y="727"/>
                    <a:pt x="198" y="718"/>
                    <a:pt x="201" y="711"/>
                  </a:cubicBezTo>
                  <a:cubicBezTo>
                    <a:pt x="207" y="696"/>
                    <a:pt x="213" y="682"/>
                    <a:pt x="220" y="667"/>
                  </a:cubicBezTo>
                  <a:cubicBezTo>
                    <a:pt x="234" y="638"/>
                    <a:pt x="246" y="607"/>
                    <a:pt x="254" y="575"/>
                  </a:cubicBezTo>
                  <a:cubicBezTo>
                    <a:pt x="262" y="537"/>
                    <a:pt x="272" y="499"/>
                    <a:pt x="285" y="462"/>
                  </a:cubicBezTo>
                  <a:cubicBezTo>
                    <a:pt x="312" y="388"/>
                    <a:pt x="353" y="320"/>
                    <a:pt x="407" y="262"/>
                  </a:cubicBezTo>
                  <a:cubicBezTo>
                    <a:pt x="472" y="193"/>
                    <a:pt x="575" y="144"/>
                    <a:pt x="713" y="116"/>
                  </a:cubicBezTo>
                  <a:cubicBezTo>
                    <a:pt x="818" y="93"/>
                    <a:pt x="925" y="78"/>
                    <a:pt x="1033" y="70"/>
                  </a:cubicBezTo>
                  <a:cubicBezTo>
                    <a:pt x="1069" y="68"/>
                    <a:pt x="1106" y="69"/>
                    <a:pt x="1142" y="73"/>
                  </a:cubicBezTo>
                  <a:cubicBezTo>
                    <a:pt x="1154" y="74"/>
                    <a:pt x="1166" y="68"/>
                    <a:pt x="1173" y="58"/>
                  </a:cubicBezTo>
                  <a:cubicBezTo>
                    <a:pt x="1180" y="48"/>
                    <a:pt x="1181" y="35"/>
                    <a:pt x="1176" y="24"/>
                  </a:cubicBezTo>
                  <a:cubicBezTo>
                    <a:pt x="1171" y="13"/>
                    <a:pt x="1160" y="6"/>
                    <a:pt x="1148" y="5"/>
                  </a:cubicBezTo>
                  <a:cubicBezTo>
                    <a:pt x="1109" y="1"/>
                    <a:pt x="1069" y="0"/>
                    <a:pt x="1030" y="2"/>
                  </a:cubicBezTo>
                  <a:cubicBezTo>
                    <a:pt x="919" y="10"/>
                    <a:pt x="808" y="26"/>
                    <a:pt x="699" y="50"/>
                  </a:cubicBezTo>
                  <a:cubicBezTo>
                    <a:pt x="546" y="80"/>
                    <a:pt x="434" y="134"/>
                    <a:pt x="357" y="215"/>
                  </a:cubicBezTo>
                  <a:cubicBezTo>
                    <a:pt x="297" y="279"/>
                    <a:pt x="251" y="355"/>
                    <a:pt x="220" y="438"/>
                  </a:cubicBezTo>
                  <a:cubicBezTo>
                    <a:pt x="207" y="479"/>
                    <a:pt x="195" y="520"/>
                    <a:pt x="187" y="562"/>
                  </a:cubicBezTo>
                  <a:cubicBezTo>
                    <a:pt x="180" y="588"/>
                    <a:pt x="170" y="614"/>
                    <a:pt x="158" y="639"/>
                  </a:cubicBezTo>
                  <a:cubicBezTo>
                    <a:pt x="151" y="655"/>
                    <a:pt x="144" y="670"/>
                    <a:pt x="138" y="687"/>
                  </a:cubicBezTo>
                  <a:cubicBezTo>
                    <a:pt x="130" y="705"/>
                    <a:pt x="127" y="724"/>
                    <a:pt x="128" y="744"/>
                  </a:cubicBezTo>
                  <a:cubicBezTo>
                    <a:pt x="135" y="774"/>
                    <a:pt x="153" y="801"/>
                    <a:pt x="178" y="820"/>
                  </a:cubicBezTo>
                  <a:cubicBezTo>
                    <a:pt x="195" y="835"/>
                    <a:pt x="206" y="846"/>
                    <a:pt x="206" y="855"/>
                  </a:cubicBezTo>
                  <a:cubicBezTo>
                    <a:pt x="205" y="861"/>
                    <a:pt x="203" y="866"/>
                    <a:pt x="200" y="870"/>
                  </a:cubicBezTo>
                  <a:cubicBezTo>
                    <a:pt x="159" y="956"/>
                    <a:pt x="109" y="1038"/>
                    <a:pt x="51" y="1113"/>
                  </a:cubicBezTo>
                  <a:cubicBezTo>
                    <a:pt x="26" y="1143"/>
                    <a:pt x="0" y="1178"/>
                    <a:pt x="6" y="1213"/>
                  </a:cubicBezTo>
                  <a:cubicBezTo>
                    <a:pt x="13" y="1240"/>
                    <a:pt x="31" y="1264"/>
                    <a:pt x="55" y="1277"/>
                  </a:cubicBezTo>
                  <a:close/>
                  <a:moveTo>
                    <a:pt x="55" y="1277"/>
                  </a:moveTo>
                  <a:cubicBezTo>
                    <a:pt x="55" y="1277"/>
                    <a:pt x="55" y="1277"/>
                    <a:pt x="55" y="1277"/>
                  </a:cubicBezTo>
                </a:path>
              </a:pathLst>
            </a:custGeom>
            <a:solidFill>
              <a:srgbClr val="55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4907F8EB-7E2D-4E25-8558-5FD621B331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5337" y="1528217"/>
              <a:ext cx="126580" cy="119304"/>
            </a:xfrm>
            <a:custGeom>
              <a:avLst/>
              <a:gdLst>
                <a:gd name="T0" fmla="*/ 93 w 451"/>
                <a:gd name="T1" fmla="*/ 329 h 425"/>
                <a:gd name="T2" fmla="*/ 186 w 451"/>
                <a:gd name="T3" fmla="*/ 176 h 425"/>
                <a:gd name="T4" fmla="*/ 420 w 451"/>
                <a:gd name="T5" fmla="*/ 70 h 425"/>
                <a:gd name="T6" fmla="*/ 447 w 451"/>
                <a:gd name="T7" fmla="*/ 30 h 425"/>
                <a:gd name="T8" fmla="*/ 407 w 451"/>
                <a:gd name="T9" fmla="*/ 3 h 425"/>
                <a:gd name="T10" fmla="*/ 137 w 451"/>
                <a:gd name="T11" fmla="*/ 129 h 425"/>
                <a:gd name="T12" fmla="*/ 28 w 451"/>
                <a:gd name="T13" fmla="*/ 306 h 425"/>
                <a:gd name="T14" fmla="*/ 0 w 451"/>
                <a:gd name="T15" fmla="*/ 410 h 425"/>
                <a:gd name="T16" fmla="*/ 67 w 451"/>
                <a:gd name="T17" fmla="*/ 425 h 425"/>
                <a:gd name="T18" fmla="*/ 93 w 451"/>
                <a:gd name="T19" fmla="*/ 329 h 425"/>
                <a:gd name="T20" fmla="*/ 93 w 451"/>
                <a:gd name="T21" fmla="*/ 329 h 425"/>
                <a:gd name="T22" fmla="*/ 93 w 451"/>
                <a:gd name="T23" fmla="*/ 32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425">
                  <a:moveTo>
                    <a:pt x="93" y="329"/>
                  </a:moveTo>
                  <a:cubicBezTo>
                    <a:pt x="113" y="272"/>
                    <a:pt x="145" y="220"/>
                    <a:pt x="186" y="176"/>
                  </a:cubicBezTo>
                  <a:cubicBezTo>
                    <a:pt x="232" y="128"/>
                    <a:pt x="310" y="92"/>
                    <a:pt x="420" y="70"/>
                  </a:cubicBezTo>
                  <a:cubicBezTo>
                    <a:pt x="439" y="67"/>
                    <a:pt x="451" y="49"/>
                    <a:pt x="447" y="30"/>
                  </a:cubicBezTo>
                  <a:cubicBezTo>
                    <a:pt x="443" y="12"/>
                    <a:pt x="425" y="0"/>
                    <a:pt x="407" y="3"/>
                  </a:cubicBezTo>
                  <a:cubicBezTo>
                    <a:pt x="283" y="28"/>
                    <a:pt x="192" y="70"/>
                    <a:pt x="137" y="129"/>
                  </a:cubicBezTo>
                  <a:cubicBezTo>
                    <a:pt x="89" y="180"/>
                    <a:pt x="52" y="240"/>
                    <a:pt x="28" y="306"/>
                  </a:cubicBezTo>
                  <a:cubicBezTo>
                    <a:pt x="17" y="340"/>
                    <a:pt x="8" y="375"/>
                    <a:pt x="0" y="410"/>
                  </a:cubicBezTo>
                  <a:cubicBezTo>
                    <a:pt x="67" y="425"/>
                    <a:pt x="67" y="425"/>
                    <a:pt x="67" y="425"/>
                  </a:cubicBezTo>
                  <a:cubicBezTo>
                    <a:pt x="74" y="392"/>
                    <a:pt x="82" y="361"/>
                    <a:pt x="93" y="329"/>
                  </a:cubicBezTo>
                  <a:close/>
                  <a:moveTo>
                    <a:pt x="93" y="329"/>
                  </a:moveTo>
                  <a:cubicBezTo>
                    <a:pt x="93" y="329"/>
                    <a:pt x="93" y="329"/>
                    <a:pt x="93" y="329"/>
                  </a:cubicBezTo>
                </a:path>
              </a:pathLst>
            </a:custGeom>
            <a:solidFill>
              <a:srgbClr val="55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FFD3B7C2-52B2-4ADC-9B0A-1E74C492A9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8636" y="1477294"/>
              <a:ext cx="385558" cy="347728"/>
            </a:xfrm>
            <a:custGeom>
              <a:avLst/>
              <a:gdLst>
                <a:gd name="T0" fmla="*/ 361 w 1365"/>
                <a:gd name="T1" fmla="*/ 317 h 1229"/>
                <a:gd name="T2" fmla="*/ 132 w 1365"/>
                <a:gd name="T3" fmla="*/ 325 h 1229"/>
                <a:gd name="T4" fmla="*/ 156 w 1365"/>
                <a:gd name="T5" fmla="*/ 555 h 1229"/>
                <a:gd name="T6" fmla="*/ 0 w 1365"/>
                <a:gd name="T7" fmla="*/ 723 h 1229"/>
                <a:gd name="T8" fmla="*/ 180 w 1365"/>
                <a:gd name="T9" fmla="*/ 868 h 1229"/>
                <a:gd name="T10" fmla="*/ 188 w 1365"/>
                <a:gd name="T11" fmla="*/ 1097 h 1229"/>
                <a:gd name="T12" fmla="*/ 418 w 1365"/>
                <a:gd name="T13" fmla="*/ 1072 h 1229"/>
                <a:gd name="T14" fmla="*/ 586 w 1365"/>
                <a:gd name="T15" fmla="*/ 1229 h 1229"/>
                <a:gd name="T16" fmla="*/ 731 w 1365"/>
                <a:gd name="T17" fmla="*/ 1048 h 1229"/>
                <a:gd name="T18" fmla="*/ 960 w 1365"/>
                <a:gd name="T19" fmla="*/ 1041 h 1229"/>
                <a:gd name="T20" fmla="*/ 935 w 1365"/>
                <a:gd name="T21" fmla="*/ 810 h 1229"/>
                <a:gd name="T22" fmla="*/ 1136 w 1365"/>
                <a:gd name="T23" fmla="*/ 789 h 1229"/>
                <a:gd name="T24" fmla="*/ 1258 w 1365"/>
                <a:gd name="T25" fmla="*/ 735 h 1229"/>
                <a:gd name="T26" fmla="*/ 1238 w 1365"/>
                <a:gd name="T27" fmla="*/ 552 h 1229"/>
                <a:gd name="T28" fmla="*/ 1365 w 1365"/>
                <a:gd name="T29" fmla="*/ 412 h 1229"/>
                <a:gd name="T30" fmla="*/ 1222 w 1365"/>
                <a:gd name="T31" fmla="*/ 296 h 1229"/>
                <a:gd name="T32" fmla="*/ 1212 w 1365"/>
                <a:gd name="T33" fmla="*/ 107 h 1229"/>
                <a:gd name="T34" fmla="*/ 1029 w 1365"/>
                <a:gd name="T35" fmla="*/ 127 h 1229"/>
                <a:gd name="T36" fmla="*/ 889 w 1365"/>
                <a:gd name="T37" fmla="*/ 0 h 1229"/>
                <a:gd name="T38" fmla="*/ 774 w 1365"/>
                <a:gd name="T39" fmla="*/ 144 h 1229"/>
                <a:gd name="T40" fmla="*/ 600 w 1365"/>
                <a:gd name="T41" fmla="*/ 138 h 1229"/>
                <a:gd name="T42" fmla="*/ 439 w 1365"/>
                <a:gd name="T43" fmla="*/ 191 h 1229"/>
                <a:gd name="T44" fmla="*/ 1060 w 1365"/>
                <a:gd name="T45" fmla="*/ 422 h 1229"/>
                <a:gd name="T46" fmla="*/ 911 w 1365"/>
                <a:gd name="T47" fmla="*/ 498 h 1229"/>
                <a:gd name="T48" fmla="*/ 675 w 1365"/>
                <a:gd name="T49" fmla="*/ 159 h 1229"/>
                <a:gd name="T50" fmla="*/ 852 w 1365"/>
                <a:gd name="T51" fmla="*/ 187 h 1229"/>
                <a:gd name="T52" fmla="*/ 948 w 1365"/>
                <a:gd name="T53" fmla="*/ 68 h 1229"/>
                <a:gd name="T54" fmla="*/ 1053 w 1365"/>
                <a:gd name="T55" fmla="*/ 213 h 1229"/>
                <a:gd name="T56" fmla="*/ 1206 w 1365"/>
                <a:gd name="T57" fmla="*/ 197 h 1229"/>
                <a:gd name="T58" fmla="*/ 1179 w 1365"/>
                <a:gd name="T59" fmla="*/ 374 h 1229"/>
                <a:gd name="T60" fmla="*/ 1297 w 1365"/>
                <a:gd name="T61" fmla="*/ 471 h 1229"/>
                <a:gd name="T62" fmla="*/ 1153 w 1365"/>
                <a:gd name="T63" fmla="*/ 576 h 1229"/>
                <a:gd name="T64" fmla="*/ 1168 w 1365"/>
                <a:gd name="T65" fmla="*/ 728 h 1229"/>
                <a:gd name="T66" fmla="*/ 1068 w 1365"/>
                <a:gd name="T67" fmla="*/ 591 h 1229"/>
                <a:gd name="T68" fmla="*/ 865 w 1365"/>
                <a:gd name="T69" fmla="*/ 249 h 1229"/>
                <a:gd name="T70" fmla="*/ 674 w 1365"/>
                <a:gd name="T71" fmla="*/ 293 h 1229"/>
                <a:gd name="T72" fmla="*/ 675 w 1365"/>
                <a:gd name="T73" fmla="*/ 159 h 1229"/>
                <a:gd name="T74" fmla="*/ 586 w 1365"/>
                <a:gd name="T75" fmla="*/ 205 h 1229"/>
                <a:gd name="T76" fmla="*/ 716 w 1365"/>
                <a:gd name="T77" fmla="*/ 387 h 1229"/>
                <a:gd name="T78" fmla="*/ 912 w 1365"/>
                <a:gd name="T79" fmla="*/ 373 h 1229"/>
                <a:gd name="T80" fmla="*/ 875 w 1365"/>
                <a:gd name="T81" fmla="*/ 594 h 1229"/>
                <a:gd name="T82" fmla="*/ 1024 w 1365"/>
                <a:gd name="T83" fmla="*/ 723 h 1229"/>
                <a:gd name="T84" fmla="*/ 842 w 1365"/>
                <a:gd name="T85" fmla="*/ 853 h 1229"/>
                <a:gd name="T86" fmla="*/ 855 w 1365"/>
                <a:gd name="T87" fmla="*/ 1049 h 1229"/>
                <a:gd name="T88" fmla="*/ 635 w 1365"/>
                <a:gd name="T89" fmla="*/ 1012 h 1229"/>
                <a:gd name="T90" fmla="*/ 506 w 1365"/>
                <a:gd name="T91" fmla="*/ 1161 h 1229"/>
                <a:gd name="T92" fmla="*/ 376 w 1365"/>
                <a:gd name="T93" fmla="*/ 979 h 1229"/>
                <a:gd name="T94" fmla="*/ 179 w 1365"/>
                <a:gd name="T95" fmla="*/ 992 h 1229"/>
                <a:gd name="T96" fmla="*/ 216 w 1365"/>
                <a:gd name="T97" fmla="*/ 772 h 1229"/>
                <a:gd name="T98" fmla="*/ 68 w 1365"/>
                <a:gd name="T99" fmla="*/ 642 h 1229"/>
                <a:gd name="T100" fmla="*/ 250 w 1365"/>
                <a:gd name="T101" fmla="*/ 513 h 1229"/>
                <a:gd name="T102" fmla="*/ 237 w 1365"/>
                <a:gd name="T103" fmla="*/ 316 h 1229"/>
                <a:gd name="T104" fmla="*/ 457 w 1365"/>
                <a:gd name="T105" fmla="*/ 353 h 1229"/>
                <a:gd name="T106" fmla="*/ 481 w 1365"/>
                <a:gd name="T107" fmla="*/ 327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65" h="1229">
                  <a:moveTo>
                    <a:pt x="439" y="191"/>
                  </a:moveTo>
                  <a:cubicBezTo>
                    <a:pt x="418" y="293"/>
                    <a:pt x="418" y="293"/>
                    <a:pt x="418" y="293"/>
                  </a:cubicBezTo>
                  <a:cubicBezTo>
                    <a:pt x="398" y="300"/>
                    <a:pt x="379" y="308"/>
                    <a:pt x="361" y="317"/>
                  </a:cubicBezTo>
                  <a:cubicBezTo>
                    <a:pt x="274" y="259"/>
                    <a:pt x="274" y="259"/>
                    <a:pt x="274" y="259"/>
                  </a:cubicBezTo>
                  <a:cubicBezTo>
                    <a:pt x="247" y="242"/>
                    <a:pt x="211" y="245"/>
                    <a:pt x="188" y="268"/>
                  </a:cubicBezTo>
                  <a:cubicBezTo>
                    <a:pt x="132" y="325"/>
                    <a:pt x="132" y="325"/>
                    <a:pt x="132" y="325"/>
                  </a:cubicBezTo>
                  <a:cubicBezTo>
                    <a:pt x="108" y="348"/>
                    <a:pt x="104" y="384"/>
                    <a:pt x="123" y="411"/>
                  </a:cubicBezTo>
                  <a:cubicBezTo>
                    <a:pt x="180" y="498"/>
                    <a:pt x="180" y="498"/>
                    <a:pt x="180" y="498"/>
                  </a:cubicBezTo>
                  <a:cubicBezTo>
                    <a:pt x="171" y="516"/>
                    <a:pt x="163" y="535"/>
                    <a:pt x="156" y="555"/>
                  </a:cubicBezTo>
                  <a:cubicBezTo>
                    <a:pt x="54" y="576"/>
                    <a:pt x="54" y="576"/>
                    <a:pt x="54" y="576"/>
                  </a:cubicBezTo>
                  <a:cubicBezTo>
                    <a:pt x="23" y="582"/>
                    <a:pt x="0" y="610"/>
                    <a:pt x="0" y="642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0" y="755"/>
                    <a:pt x="23" y="783"/>
                    <a:pt x="54" y="790"/>
                  </a:cubicBezTo>
                  <a:cubicBezTo>
                    <a:pt x="156" y="810"/>
                    <a:pt x="156" y="810"/>
                    <a:pt x="156" y="810"/>
                  </a:cubicBezTo>
                  <a:cubicBezTo>
                    <a:pt x="163" y="830"/>
                    <a:pt x="171" y="849"/>
                    <a:pt x="180" y="868"/>
                  </a:cubicBezTo>
                  <a:cubicBezTo>
                    <a:pt x="122" y="955"/>
                    <a:pt x="122" y="955"/>
                    <a:pt x="122" y="955"/>
                  </a:cubicBezTo>
                  <a:cubicBezTo>
                    <a:pt x="105" y="982"/>
                    <a:pt x="108" y="1017"/>
                    <a:pt x="131" y="1040"/>
                  </a:cubicBezTo>
                  <a:cubicBezTo>
                    <a:pt x="188" y="1097"/>
                    <a:pt x="188" y="1097"/>
                    <a:pt x="188" y="1097"/>
                  </a:cubicBezTo>
                  <a:cubicBezTo>
                    <a:pt x="211" y="1120"/>
                    <a:pt x="247" y="1124"/>
                    <a:pt x="274" y="1106"/>
                  </a:cubicBezTo>
                  <a:cubicBezTo>
                    <a:pt x="361" y="1048"/>
                    <a:pt x="361" y="1048"/>
                    <a:pt x="361" y="1048"/>
                  </a:cubicBezTo>
                  <a:cubicBezTo>
                    <a:pt x="379" y="1058"/>
                    <a:pt x="398" y="1066"/>
                    <a:pt x="418" y="1072"/>
                  </a:cubicBezTo>
                  <a:cubicBezTo>
                    <a:pt x="439" y="1174"/>
                    <a:pt x="439" y="1174"/>
                    <a:pt x="439" y="1174"/>
                  </a:cubicBezTo>
                  <a:cubicBezTo>
                    <a:pt x="445" y="1206"/>
                    <a:pt x="473" y="1229"/>
                    <a:pt x="506" y="1229"/>
                  </a:cubicBezTo>
                  <a:cubicBezTo>
                    <a:pt x="586" y="1229"/>
                    <a:pt x="586" y="1229"/>
                    <a:pt x="586" y="1229"/>
                  </a:cubicBezTo>
                  <a:cubicBezTo>
                    <a:pt x="619" y="1229"/>
                    <a:pt x="647" y="1206"/>
                    <a:pt x="653" y="1174"/>
                  </a:cubicBezTo>
                  <a:cubicBezTo>
                    <a:pt x="674" y="1072"/>
                    <a:pt x="674" y="1072"/>
                    <a:pt x="674" y="1072"/>
                  </a:cubicBezTo>
                  <a:cubicBezTo>
                    <a:pt x="693" y="1066"/>
                    <a:pt x="712" y="1058"/>
                    <a:pt x="731" y="1048"/>
                  </a:cubicBezTo>
                  <a:cubicBezTo>
                    <a:pt x="818" y="1106"/>
                    <a:pt x="818" y="1106"/>
                    <a:pt x="818" y="1106"/>
                  </a:cubicBezTo>
                  <a:cubicBezTo>
                    <a:pt x="845" y="1124"/>
                    <a:pt x="881" y="1120"/>
                    <a:pt x="903" y="1097"/>
                  </a:cubicBezTo>
                  <a:cubicBezTo>
                    <a:pt x="960" y="1041"/>
                    <a:pt x="960" y="1041"/>
                    <a:pt x="960" y="1041"/>
                  </a:cubicBezTo>
                  <a:cubicBezTo>
                    <a:pt x="983" y="1018"/>
                    <a:pt x="987" y="981"/>
                    <a:pt x="969" y="954"/>
                  </a:cubicBezTo>
                  <a:cubicBezTo>
                    <a:pt x="911" y="868"/>
                    <a:pt x="911" y="868"/>
                    <a:pt x="911" y="868"/>
                  </a:cubicBezTo>
                  <a:cubicBezTo>
                    <a:pt x="921" y="849"/>
                    <a:pt x="929" y="830"/>
                    <a:pt x="935" y="810"/>
                  </a:cubicBezTo>
                  <a:cubicBezTo>
                    <a:pt x="1037" y="790"/>
                    <a:pt x="1037" y="790"/>
                    <a:pt x="1037" y="790"/>
                  </a:cubicBezTo>
                  <a:cubicBezTo>
                    <a:pt x="1057" y="786"/>
                    <a:pt x="1075" y="773"/>
                    <a:pt x="1084" y="754"/>
                  </a:cubicBezTo>
                  <a:cubicBezTo>
                    <a:pt x="1136" y="789"/>
                    <a:pt x="1136" y="789"/>
                    <a:pt x="1136" y="789"/>
                  </a:cubicBezTo>
                  <a:cubicBezTo>
                    <a:pt x="1146" y="795"/>
                    <a:pt x="1157" y="798"/>
                    <a:pt x="1169" y="799"/>
                  </a:cubicBezTo>
                  <a:cubicBezTo>
                    <a:pt x="1185" y="799"/>
                    <a:pt x="1201" y="792"/>
                    <a:pt x="1212" y="780"/>
                  </a:cubicBezTo>
                  <a:cubicBezTo>
                    <a:pt x="1258" y="735"/>
                    <a:pt x="1258" y="735"/>
                    <a:pt x="1258" y="735"/>
                  </a:cubicBezTo>
                  <a:cubicBezTo>
                    <a:pt x="1278" y="714"/>
                    <a:pt x="1282" y="682"/>
                    <a:pt x="1266" y="657"/>
                  </a:cubicBezTo>
                  <a:cubicBezTo>
                    <a:pt x="1222" y="591"/>
                    <a:pt x="1222" y="591"/>
                    <a:pt x="1222" y="591"/>
                  </a:cubicBezTo>
                  <a:cubicBezTo>
                    <a:pt x="1228" y="579"/>
                    <a:pt x="1234" y="565"/>
                    <a:pt x="1238" y="552"/>
                  </a:cubicBezTo>
                  <a:cubicBezTo>
                    <a:pt x="1315" y="536"/>
                    <a:pt x="1315" y="536"/>
                    <a:pt x="1315" y="536"/>
                  </a:cubicBezTo>
                  <a:cubicBezTo>
                    <a:pt x="1344" y="531"/>
                    <a:pt x="1365" y="505"/>
                    <a:pt x="1365" y="476"/>
                  </a:cubicBezTo>
                  <a:cubicBezTo>
                    <a:pt x="1365" y="412"/>
                    <a:pt x="1365" y="412"/>
                    <a:pt x="1365" y="412"/>
                  </a:cubicBezTo>
                  <a:cubicBezTo>
                    <a:pt x="1365" y="382"/>
                    <a:pt x="1344" y="357"/>
                    <a:pt x="1316" y="351"/>
                  </a:cubicBezTo>
                  <a:cubicBezTo>
                    <a:pt x="1238" y="336"/>
                    <a:pt x="1238" y="336"/>
                    <a:pt x="1238" y="336"/>
                  </a:cubicBezTo>
                  <a:cubicBezTo>
                    <a:pt x="1234" y="322"/>
                    <a:pt x="1228" y="309"/>
                    <a:pt x="1222" y="296"/>
                  </a:cubicBezTo>
                  <a:cubicBezTo>
                    <a:pt x="1266" y="230"/>
                    <a:pt x="1266" y="230"/>
                    <a:pt x="1266" y="230"/>
                  </a:cubicBezTo>
                  <a:cubicBezTo>
                    <a:pt x="1282" y="205"/>
                    <a:pt x="1278" y="173"/>
                    <a:pt x="1258" y="153"/>
                  </a:cubicBezTo>
                  <a:cubicBezTo>
                    <a:pt x="1212" y="107"/>
                    <a:pt x="1212" y="107"/>
                    <a:pt x="1212" y="107"/>
                  </a:cubicBezTo>
                  <a:cubicBezTo>
                    <a:pt x="1192" y="87"/>
                    <a:pt x="1159" y="83"/>
                    <a:pt x="1135" y="99"/>
                  </a:cubicBezTo>
                  <a:cubicBezTo>
                    <a:pt x="1069" y="143"/>
                    <a:pt x="1069" y="143"/>
                    <a:pt x="1069" y="143"/>
                  </a:cubicBezTo>
                  <a:cubicBezTo>
                    <a:pt x="1056" y="137"/>
                    <a:pt x="1043" y="132"/>
                    <a:pt x="1029" y="127"/>
                  </a:cubicBezTo>
                  <a:cubicBezTo>
                    <a:pt x="1014" y="50"/>
                    <a:pt x="1014" y="50"/>
                    <a:pt x="1014" y="50"/>
                  </a:cubicBezTo>
                  <a:cubicBezTo>
                    <a:pt x="1008" y="21"/>
                    <a:pt x="983" y="0"/>
                    <a:pt x="953" y="0"/>
                  </a:cubicBezTo>
                  <a:cubicBezTo>
                    <a:pt x="889" y="0"/>
                    <a:pt x="889" y="0"/>
                    <a:pt x="889" y="0"/>
                  </a:cubicBezTo>
                  <a:cubicBezTo>
                    <a:pt x="860" y="0"/>
                    <a:pt x="835" y="21"/>
                    <a:pt x="829" y="49"/>
                  </a:cubicBezTo>
                  <a:cubicBezTo>
                    <a:pt x="813" y="127"/>
                    <a:pt x="813" y="127"/>
                    <a:pt x="813" y="127"/>
                  </a:cubicBezTo>
                  <a:cubicBezTo>
                    <a:pt x="800" y="132"/>
                    <a:pt x="786" y="137"/>
                    <a:pt x="774" y="144"/>
                  </a:cubicBezTo>
                  <a:cubicBezTo>
                    <a:pt x="707" y="99"/>
                    <a:pt x="707" y="99"/>
                    <a:pt x="707" y="99"/>
                  </a:cubicBezTo>
                  <a:cubicBezTo>
                    <a:pt x="683" y="83"/>
                    <a:pt x="651" y="87"/>
                    <a:pt x="630" y="107"/>
                  </a:cubicBezTo>
                  <a:cubicBezTo>
                    <a:pt x="600" y="138"/>
                    <a:pt x="600" y="138"/>
                    <a:pt x="600" y="138"/>
                  </a:cubicBezTo>
                  <a:cubicBezTo>
                    <a:pt x="595" y="137"/>
                    <a:pt x="591" y="137"/>
                    <a:pt x="586" y="137"/>
                  </a:cubicBezTo>
                  <a:cubicBezTo>
                    <a:pt x="506" y="137"/>
                    <a:pt x="506" y="137"/>
                    <a:pt x="506" y="137"/>
                  </a:cubicBezTo>
                  <a:cubicBezTo>
                    <a:pt x="473" y="137"/>
                    <a:pt x="445" y="159"/>
                    <a:pt x="439" y="191"/>
                  </a:cubicBezTo>
                  <a:close/>
                  <a:moveTo>
                    <a:pt x="960" y="325"/>
                  </a:moveTo>
                  <a:cubicBezTo>
                    <a:pt x="945" y="309"/>
                    <a:pt x="945" y="309"/>
                    <a:pt x="945" y="309"/>
                  </a:cubicBezTo>
                  <a:cubicBezTo>
                    <a:pt x="1004" y="317"/>
                    <a:pt x="1051" y="363"/>
                    <a:pt x="1060" y="422"/>
                  </a:cubicBezTo>
                  <a:cubicBezTo>
                    <a:pt x="1070" y="480"/>
                    <a:pt x="1040" y="539"/>
                    <a:pt x="987" y="565"/>
                  </a:cubicBezTo>
                  <a:cubicBezTo>
                    <a:pt x="935" y="555"/>
                    <a:pt x="935" y="555"/>
                    <a:pt x="935" y="555"/>
                  </a:cubicBezTo>
                  <a:cubicBezTo>
                    <a:pt x="929" y="535"/>
                    <a:pt x="921" y="516"/>
                    <a:pt x="911" y="498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87" y="384"/>
                    <a:pt x="983" y="348"/>
                    <a:pt x="960" y="325"/>
                  </a:cubicBezTo>
                  <a:close/>
                  <a:moveTo>
                    <a:pt x="675" y="159"/>
                  </a:moveTo>
                  <a:cubicBezTo>
                    <a:pt x="753" y="212"/>
                    <a:pt x="753" y="212"/>
                    <a:pt x="753" y="212"/>
                  </a:cubicBezTo>
                  <a:cubicBezTo>
                    <a:pt x="764" y="219"/>
                    <a:pt x="778" y="219"/>
                    <a:pt x="789" y="213"/>
                  </a:cubicBezTo>
                  <a:cubicBezTo>
                    <a:pt x="809" y="201"/>
                    <a:pt x="830" y="192"/>
                    <a:pt x="852" y="187"/>
                  </a:cubicBezTo>
                  <a:cubicBezTo>
                    <a:pt x="864" y="183"/>
                    <a:pt x="874" y="173"/>
                    <a:pt x="876" y="160"/>
                  </a:cubicBezTo>
                  <a:cubicBezTo>
                    <a:pt x="895" y="68"/>
                    <a:pt x="895" y="68"/>
                    <a:pt x="895" y="68"/>
                  </a:cubicBezTo>
                  <a:cubicBezTo>
                    <a:pt x="948" y="68"/>
                    <a:pt x="948" y="68"/>
                    <a:pt x="948" y="68"/>
                  </a:cubicBezTo>
                  <a:cubicBezTo>
                    <a:pt x="966" y="161"/>
                    <a:pt x="966" y="161"/>
                    <a:pt x="966" y="161"/>
                  </a:cubicBezTo>
                  <a:cubicBezTo>
                    <a:pt x="969" y="173"/>
                    <a:pt x="978" y="183"/>
                    <a:pt x="991" y="187"/>
                  </a:cubicBezTo>
                  <a:cubicBezTo>
                    <a:pt x="1013" y="193"/>
                    <a:pt x="1034" y="201"/>
                    <a:pt x="1053" y="213"/>
                  </a:cubicBezTo>
                  <a:cubicBezTo>
                    <a:pt x="1065" y="220"/>
                    <a:pt x="1079" y="219"/>
                    <a:pt x="1090" y="212"/>
                  </a:cubicBezTo>
                  <a:cubicBezTo>
                    <a:pt x="1168" y="159"/>
                    <a:pt x="1168" y="159"/>
                    <a:pt x="1168" y="159"/>
                  </a:cubicBezTo>
                  <a:cubicBezTo>
                    <a:pt x="1206" y="197"/>
                    <a:pt x="1206" y="197"/>
                    <a:pt x="1206" y="197"/>
                  </a:cubicBezTo>
                  <a:cubicBezTo>
                    <a:pt x="1153" y="275"/>
                    <a:pt x="1153" y="275"/>
                    <a:pt x="1153" y="275"/>
                  </a:cubicBezTo>
                  <a:cubicBezTo>
                    <a:pt x="1146" y="286"/>
                    <a:pt x="1146" y="300"/>
                    <a:pt x="1152" y="312"/>
                  </a:cubicBezTo>
                  <a:cubicBezTo>
                    <a:pt x="1164" y="331"/>
                    <a:pt x="1173" y="352"/>
                    <a:pt x="1179" y="374"/>
                  </a:cubicBezTo>
                  <a:cubicBezTo>
                    <a:pt x="1182" y="387"/>
                    <a:pt x="1192" y="396"/>
                    <a:pt x="1205" y="399"/>
                  </a:cubicBezTo>
                  <a:cubicBezTo>
                    <a:pt x="1297" y="417"/>
                    <a:pt x="1297" y="417"/>
                    <a:pt x="1297" y="417"/>
                  </a:cubicBezTo>
                  <a:cubicBezTo>
                    <a:pt x="1297" y="471"/>
                    <a:pt x="1297" y="471"/>
                    <a:pt x="1297" y="471"/>
                  </a:cubicBezTo>
                  <a:cubicBezTo>
                    <a:pt x="1205" y="489"/>
                    <a:pt x="1205" y="489"/>
                    <a:pt x="1205" y="489"/>
                  </a:cubicBezTo>
                  <a:cubicBezTo>
                    <a:pt x="1192" y="491"/>
                    <a:pt x="1182" y="501"/>
                    <a:pt x="1179" y="513"/>
                  </a:cubicBezTo>
                  <a:cubicBezTo>
                    <a:pt x="1173" y="535"/>
                    <a:pt x="1164" y="556"/>
                    <a:pt x="1153" y="576"/>
                  </a:cubicBezTo>
                  <a:cubicBezTo>
                    <a:pt x="1146" y="587"/>
                    <a:pt x="1146" y="601"/>
                    <a:pt x="1154" y="612"/>
                  </a:cubicBezTo>
                  <a:cubicBezTo>
                    <a:pt x="1206" y="690"/>
                    <a:pt x="1206" y="690"/>
                    <a:pt x="1206" y="690"/>
                  </a:cubicBezTo>
                  <a:cubicBezTo>
                    <a:pt x="1168" y="728"/>
                    <a:pt x="1168" y="728"/>
                    <a:pt x="1168" y="728"/>
                  </a:cubicBezTo>
                  <a:cubicBezTo>
                    <a:pt x="1092" y="677"/>
                    <a:pt x="1092" y="677"/>
                    <a:pt x="1092" y="677"/>
                  </a:cubicBezTo>
                  <a:cubicBezTo>
                    <a:pt x="1092" y="642"/>
                    <a:pt x="1092" y="642"/>
                    <a:pt x="1092" y="642"/>
                  </a:cubicBezTo>
                  <a:cubicBezTo>
                    <a:pt x="1092" y="623"/>
                    <a:pt x="1083" y="604"/>
                    <a:pt x="1068" y="591"/>
                  </a:cubicBezTo>
                  <a:cubicBezTo>
                    <a:pt x="1128" y="533"/>
                    <a:pt x="1147" y="444"/>
                    <a:pt x="1116" y="367"/>
                  </a:cubicBezTo>
                  <a:cubicBezTo>
                    <a:pt x="1084" y="289"/>
                    <a:pt x="1009" y="239"/>
                    <a:pt x="926" y="239"/>
                  </a:cubicBezTo>
                  <a:cubicBezTo>
                    <a:pt x="905" y="239"/>
                    <a:pt x="885" y="243"/>
                    <a:pt x="865" y="249"/>
                  </a:cubicBezTo>
                  <a:cubicBezTo>
                    <a:pt x="848" y="247"/>
                    <a:pt x="831" y="250"/>
                    <a:pt x="817" y="260"/>
                  </a:cubicBezTo>
                  <a:cubicBezTo>
                    <a:pt x="731" y="317"/>
                    <a:pt x="731" y="317"/>
                    <a:pt x="731" y="317"/>
                  </a:cubicBezTo>
                  <a:cubicBezTo>
                    <a:pt x="713" y="308"/>
                    <a:pt x="693" y="300"/>
                    <a:pt x="674" y="293"/>
                  </a:cubicBezTo>
                  <a:cubicBezTo>
                    <a:pt x="653" y="191"/>
                    <a:pt x="653" y="191"/>
                    <a:pt x="653" y="191"/>
                  </a:cubicBezTo>
                  <a:cubicBezTo>
                    <a:pt x="652" y="189"/>
                    <a:pt x="652" y="186"/>
                    <a:pt x="651" y="183"/>
                  </a:cubicBezTo>
                  <a:lnTo>
                    <a:pt x="675" y="159"/>
                  </a:lnTo>
                  <a:close/>
                  <a:moveTo>
                    <a:pt x="481" y="327"/>
                  </a:moveTo>
                  <a:cubicBezTo>
                    <a:pt x="506" y="205"/>
                    <a:pt x="506" y="205"/>
                    <a:pt x="506" y="205"/>
                  </a:cubicBezTo>
                  <a:cubicBezTo>
                    <a:pt x="586" y="205"/>
                    <a:pt x="586" y="205"/>
                    <a:pt x="586" y="205"/>
                  </a:cubicBezTo>
                  <a:cubicBezTo>
                    <a:pt x="611" y="327"/>
                    <a:pt x="611" y="327"/>
                    <a:pt x="611" y="327"/>
                  </a:cubicBezTo>
                  <a:cubicBezTo>
                    <a:pt x="613" y="340"/>
                    <a:pt x="623" y="350"/>
                    <a:pt x="635" y="353"/>
                  </a:cubicBezTo>
                  <a:cubicBezTo>
                    <a:pt x="663" y="361"/>
                    <a:pt x="690" y="372"/>
                    <a:pt x="716" y="387"/>
                  </a:cubicBezTo>
                  <a:cubicBezTo>
                    <a:pt x="727" y="393"/>
                    <a:pt x="741" y="393"/>
                    <a:pt x="752" y="386"/>
                  </a:cubicBezTo>
                  <a:cubicBezTo>
                    <a:pt x="855" y="317"/>
                    <a:pt x="855" y="317"/>
                    <a:pt x="855" y="317"/>
                  </a:cubicBezTo>
                  <a:cubicBezTo>
                    <a:pt x="912" y="373"/>
                    <a:pt x="912" y="373"/>
                    <a:pt x="912" y="373"/>
                  </a:cubicBezTo>
                  <a:cubicBezTo>
                    <a:pt x="843" y="477"/>
                    <a:pt x="843" y="477"/>
                    <a:pt x="843" y="477"/>
                  </a:cubicBezTo>
                  <a:cubicBezTo>
                    <a:pt x="836" y="488"/>
                    <a:pt x="835" y="502"/>
                    <a:pt x="842" y="513"/>
                  </a:cubicBezTo>
                  <a:cubicBezTo>
                    <a:pt x="857" y="538"/>
                    <a:pt x="868" y="565"/>
                    <a:pt x="875" y="594"/>
                  </a:cubicBezTo>
                  <a:cubicBezTo>
                    <a:pt x="879" y="606"/>
                    <a:pt x="889" y="615"/>
                    <a:pt x="902" y="618"/>
                  </a:cubicBezTo>
                  <a:cubicBezTo>
                    <a:pt x="1024" y="642"/>
                    <a:pt x="1024" y="642"/>
                    <a:pt x="1024" y="642"/>
                  </a:cubicBezTo>
                  <a:cubicBezTo>
                    <a:pt x="1024" y="723"/>
                    <a:pt x="1024" y="723"/>
                    <a:pt x="1024" y="723"/>
                  </a:cubicBezTo>
                  <a:cubicBezTo>
                    <a:pt x="901" y="748"/>
                    <a:pt x="901" y="748"/>
                    <a:pt x="901" y="748"/>
                  </a:cubicBezTo>
                  <a:cubicBezTo>
                    <a:pt x="889" y="750"/>
                    <a:pt x="879" y="760"/>
                    <a:pt x="875" y="772"/>
                  </a:cubicBezTo>
                  <a:cubicBezTo>
                    <a:pt x="868" y="800"/>
                    <a:pt x="856" y="827"/>
                    <a:pt x="842" y="853"/>
                  </a:cubicBezTo>
                  <a:cubicBezTo>
                    <a:pt x="835" y="864"/>
                    <a:pt x="836" y="878"/>
                    <a:pt x="843" y="889"/>
                  </a:cubicBezTo>
                  <a:cubicBezTo>
                    <a:pt x="912" y="992"/>
                    <a:pt x="912" y="992"/>
                    <a:pt x="912" y="992"/>
                  </a:cubicBezTo>
                  <a:cubicBezTo>
                    <a:pt x="855" y="1049"/>
                    <a:pt x="855" y="1049"/>
                    <a:pt x="855" y="1049"/>
                  </a:cubicBezTo>
                  <a:cubicBezTo>
                    <a:pt x="752" y="980"/>
                    <a:pt x="752" y="980"/>
                    <a:pt x="752" y="980"/>
                  </a:cubicBezTo>
                  <a:cubicBezTo>
                    <a:pt x="741" y="973"/>
                    <a:pt x="727" y="972"/>
                    <a:pt x="716" y="979"/>
                  </a:cubicBezTo>
                  <a:cubicBezTo>
                    <a:pt x="690" y="993"/>
                    <a:pt x="663" y="1005"/>
                    <a:pt x="635" y="1012"/>
                  </a:cubicBezTo>
                  <a:cubicBezTo>
                    <a:pt x="623" y="1016"/>
                    <a:pt x="613" y="1026"/>
                    <a:pt x="611" y="1039"/>
                  </a:cubicBezTo>
                  <a:cubicBezTo>
                    <a:pt x="586" y="1161"/>
                    <a:pt x="586" y="1161"/>
                    <a:pt x="586" y="1161"/>
                  </a:cubicBezTo>
                  <a:cubicBezTo>
                    <a:pt x="506" y="1161"/>
                    <a:pt x="506" y="1161"/>
                    <a:pt x="506" y="1161"/>
                  </a:cubicBezTo>
                  <a:cubicBezTo>
                    <a:pt x="481" y="1038"/>
                    <a:pt x="481" y="1038"/>
                    <a:pt x="481" y="1038"/>
                  </a:cubicBezTo>
                  <a:cubicBezTo>
                    <a:pt x="478" y="1026"/>
                    <a:pt x="469" y="1016"/>
                    <a:pt x="456" y="1012"/>
                  </a:cubicBezTo>
                  <a:cubicBezTo>
                    <a:pt x="428" y="1005"/>
                    <a:pt x="401" y="993"/>
                    <a:pt x="376" y="979"/>
                  </a:cubicBezTo>
                  <a:cubicBezTo>
                    <a:pt x="365" y="972"/>
                    <a:pt x="351" y="973"/>
                    <a:pt x="340" y="980"/>
                  </a:cubicBezTo>
                  <a:cubicBezTo>
                    <a:pt x="237" y="1049"/>
                    <a:pt x="237" y="1049"/>
                    <a:pt x="237" y="1049"/>
                  </a:cubicBezTo>
                  <a:cubicBezTo>
                    <a:pt x="179" y="992"/>
                    <a:pt x="179" y="992"/>
                    <a:pt x="179" y="992"/>
                  </a:cubicBezTo>
                  <a:cubicBezTo>
                    <a:pt x="249" y="889"/>
                    <a:pt x="249" y="889"/>
                    <a:pt x="249" y="889"/>
                  </a:cubicBezTo>
                  <a:cubicBezTo>
                    <a:pt x="256" y="878"/>
                    <a:pt x="256" y="864"/>
                    <a:pt x="250" y="853"/>
                  </a:cubicBezTo>
                  <a:cubicBezTo>
                    <a:pt x="235" y="827"/>
                    <a:pt x="224" y="800"/>
                    <a:pt x="216" y="772"/>
                  </a:cubicBezTo>
                  <a:cubicBezTo>
                    <a:pt x="213" y="760"/>
                    <a:pt x="203" y="750"/>
                    <a:pt x="190" y="747"/>
                  </a:cubicBezTo>
                  <a:cubicBezTo>
                    <a:pt x="68" y="723"/>
                    <a:pt x="68" y="723"/>
                    <a:pt x="68" y="723"/>
                  </a:cubicBezTo>
                  <a:cubicBezTo>
                    <a:pt x="68" y="642"/>
                    <a:pt x="68" y="642"/>
                    <a:pt x="68" y="642"/>
                  </a:cubicBezTo>
                  <a:cubicBezTo>
                    <a:pt x="190" y="618"/>
                    <a:pt x="190" y="618"/>
                    <a:pt x="190" y="618"/>
                  </a:cubicBezTo>
                  <a:cubicBezTo>
                    <a:pt x="203" y="615"/>
                    <a:pt x="213" y="606"/>
                    <a:pt x="216" y="593"/>
                  </a:cubicBezTo>
                  <a:cubicBezTo>
                    <a:pt x="224" y="565"/>
                    <a:pt x="235" y="538"/>
                    <a:pt x="250" y="513"/>
                  </a:cubicBezTo>
                  <a:cubicBezTo>
                    <a:pt x="256" y="502"/>
                    <a:pt x="256" y="488"/>
                    <a:pt x="249" y="477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237" y="316"/>
                    <a:pt x="237" y="316"/>
                    <a:pt x="237" y="316"/>
                  </a:cubicBezTo>
                  <a:cubicBezTo>
                    <a:pt x="340" y="386"/>
                    <a:pt x="340" y="386"/>
                    <a:pt x="340" y="386"/>
                  </a:cubicBezTo>
                  <a:cubicBezTo>
                    <a:pt x="351" y="393"/>
                    <a:pt x="365" y="393"/>
                    <a:pt x="376" y="387"/>
                  </a:cubicBezTo>
                  <a:cubicBezTo>
                    <a:pt x="401" y="372"/>
                    <a:pt x="428" y="361"/>
                    <a:pt x="457" y="353"/>
                  </a:cubicBezTo>
                  <a:cubicBezTo>
                    <a:pt x="469" y="350"/>
                    <a:pt x="478" y="340"/>
                    <a:pt x="481" y="327"/>
                  </a:cubicBezTo>
                  <a:close/>
                  <a:moveTo>
                    <a:pt x="481" y="327"/>
                  </a:moveTo>
                  <a:cubicBezTo>
                    <a:pt x="481" y="327"/>
                    <a:pt x="481" y="327"/>
                    <a:pt x="481" y="327"/>
                  </a:cubicBezTo>
                </a:path>
              </a:pathLst>
            </a:custGeom>
            <a:solidFill>
              <a:srgbClr val="55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EA20B968-3A64-4DF3-96E7-C3D3DF1E3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5932" y="1602418"/>
              <a:ext cx="135309" cy="135309"/>
            </a:xfrm>
            <a:custGeom>
              <a:avLst/>
              <a:gdLst>
                <a:gd name="T0" fmla="*/ 239 w 478"/>
                <a:gd name="T1" fmla="*/ 478 h 478"/>
                <a:gd name="T2" fmla="*/ 478 w 478"/>
                <a:gd name="T3" fmla="*/ 239 h 478"/>
                <a:gd name="T4" fmla="*/ 239 w 478"/>
                <a:gd name="T5" fmla="*/ 0 h 478"/>
                <a:gd name="T6" fmla="*/ 0 w 478"/>
                <a:gd name="T7" fmla="*/ 239 h 478"/>
                <a:gd name="T8" fmla="*/ 239 w 478"/>
                <a:gd name="T9" fmla="*/ 478 h 478"/>
                <a:gd name="T10" fmla="*/ 239 w 478"/>
                <a:gd name="T11" fmla="*/ 68 h 478"/>
                <a:gd name="T12" fmla="*/ 410 w 478"/>
                <a:gd name="T13" fmla="*/ 239 h 478"/>
                <a:gd name="T14" fmla="*/ 239 w 478"/>
                <a:gd name="T15" fmla="*/ 409 h 478"/>
                <a:gd name="T16" fmla="*/ 68 w 478"/>
                <a:gd name="T17" fmla="*/ 239 h 478"/>
                <a:gd name="T18" fmla="*/ 239 w 478"/>
                <a:gd name="T19" fmla="*/ 68 h 478"/>
                <a:gd name="T20" fmla="*/ 239 w 478"/>
                <a:gd name="T21" fmla="*/ 68 h 478"/>
                <a:gd name="T22" fmla="*/ 239 w 478"/>
                <a:gd name="T23" fmla="*/ 6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8" h="478">
                  <a:moveTo>
                    <a:pt x="239" y="478"/>
                  </a:move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ubicBezTo>
                    <a:pt x="0" y="371"/>
                    <a:pt x="107" y="478"/>
                    <a:pt x="239" y="478"/>
                  </a:cubicBezTo>
                  <a:close/>
                  <a:moveTo>
                    <a:pt x="239" y="68"/>
                  </a:moveTo>
                  <a:cubicBezTo>
                    <a:pt x="333" y="68"/>
                    <a:pt x="410" y="145"/>
                    <a:pt x="410" y="239"/>
                  </a:cubicBezTo>
                  <a:cubicBezTo>
                    <a:pt x="410" y="333"/>
                    <a:pt x="333" y="409"/>
                    <a:pt x="239" y="409"/>
                  </a:cubicBezTo>
                  <a:cubicBezTo>
                    <a:pt x="145" y="409"/>
                    <a:pt x="68" y="333"/>
                    <a:pt x="68" y="239"/>
                  </a:cubicBezTo>
                  <a:cubicBezTo>
                    <a:pt x="68" y="145"/>
                    <a:pt x="145" y="68"/>
                    <a:pt x="239" y="68"/>
                  </a:cubicBezTo>
                  <a:close/>
                  <a:moveTo>
                    <a:pt x="239" y="68"/>
                  </a:moveTo>
                  <a:cubicBezTo>
                    <a:pt x="239" y="68"/>
                    <a:pt x="239" y="68"/>
                    <a:pt x="239" y="68"/>
                  </a:cubicBezTo>
                </a:path>
              </a:pathLst>
            </a:custGeom>
            <a:solidFill>
              <a:srgbClr val="55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120BAE63-A6D1-4514-A52C-71F953042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4130" y="1660615"/>
              <a:ext cx="18915" cy="18915"/>
            </a:xfrm>
            <a:custGeom>
              <a:avLst/>
              <a:gdLst>
                <a:gd name="T0" fmla="*/ 68 w 68"/>
                <a:gd name="T1" fmla="*/ 34 h 68"/>
                <a:gd name="T2" fmla="*/ 34 w 68"/>
                <a:gd name="T3" fmla="*/ 68 h 68"/>
                <a:gd name="T4" fmla="*/ 0 w 68"/>
                <a:gd name="T5" fmla="*/ 34 h 68"/>
                <a:gd name="T6" fmla="*/ 34 w 68"/>
                <a:gd name="T7" fmla="*/ 0 h 68"/>
                <a:gd name="T8" fmla="*/ 68 w 68"/>
                <a:gd name="T9" fmla="*/ 34 h 68"/>
                <a:gd name="T10" fmla="*/ 68 w 68"/>
                <a:gd name="T11" fmla="*/ 34 h 68"/>
                <a:gd name="T12" fmla="*/ 68 w 68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3"/>
                    <a:pt x="53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68" y="34"/>
                  </a:moveTo>
                  <a:cubicBezTo>
                    <a:pt x="68" y="34"/>
                    <a:pt x="68" y="34"/>
                    <a:pt x="68" y="34"/>
                  </a:cubicBezTo>
                </a:path>
              </a:pathLst>
            </a:custGeom>
            <a:solidFill>
              <a:srgbClr val="55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56809DCC-293A-4A98-931E-8FBD365F1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3697" y="1670800"/>
              <a:ext cx="18915" cy="18915"/>
            </a:xfrm>
            <a:custGeom>
              <a:avLst/>
              <a:gdLst>
                <a:gd name="T0" fmla="*/ 68 w 68"/>
                <a:gd name="T1" fmla="*/ 34 h 68"/>
                <a:gd name="T2" fmla="*/ 34 w 68"/>
                <a:gd name="T3" fmla="*/ 68 h 68"/>
                <a:gd name="T4" fmla="*/ 0 w 68"/>
                <a:gd name="T5" fmla="*/ 34 h 68"/>
                <a:gd name="T6" fmla="*/ 34 w 68"/>
                <a:gd name="T7" fmla="*/ 0 h 68"/>
                <a:gd name="T8" fmla="*/ 68 w 68"/>
                <a:gd name="T9" fmla="*/ 34 h 68"/>
                <a:gd name="T10" fmla="*/ 68 w 68"/>
                <a:gd name="T11" fmla="*/ 34 h 68"/>
                <a:gd name="T12" fmla="*/ 68 w 68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3"/>
                    <a:pt x="53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68" y="34"/>
                  </a:moveTo>
                  <a:cubicBezTo>
                    <a:pt x="68" y="34"/>
                    <a:pt x="68" y="34"/>
                    <a:pt x="68" y="34"/>
                  </a:cubicBezTo>
                </a:path>
              </a:pathLst>
            </a:custGeom>
            <a:solidFill>
              <a:srgbClr val="553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>
                <a:latin typeface="Proxima Nova" panose="02000506030000020004" pitchFamily="2" charset="0"/>
              </a:endParaRPr>
            </a:p>
          </p:txBody>
        </p:sp>
      </p:grpSp>
      <p:sp>
        <p:nvSpPr>
          <p:cNvPr id="46" name="about radiant">
            <a:extLst>
              <a:ext uri="{FF2B5EF4-FFF2-40B4-BE49-F238E27FC236}">
                <a16:creationId xmlns:a16="http://schemas.microsoft.com/office/drawing/2014/main" id="{73B7FE3F-0EA0-2148-8241-713AEA8B1C6C}"/>
              </a:ext>
            </a:extLst>
          </p:cNvPr>
          <p:cNvSpPr txBox="1">
            <a:spLocks/>
          </p:cNvSpPr>
          <p:nvPr/>
        </p:nvSpPr>
        <p:spPr>
          <a:xfrm>
            <a:off x="618661" y="518050"/>
            <a:ext cx="8571991" cy="7021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67B7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US" sz="2400" b="1" dirty="0">
                <a:solidFill>
                  <a:srgbClr val="004D80"/>
                </a:solidFill>
                <a:latin typeface="Proxima Nova" panose="02000506030000020004" pitchFamily="2" charset="0"/>
              </a:rPr>
              <a:t>Augmented Reality for Field Service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F7AD24-D343-D94E-8102-9154D385F6EA}"/>
              </a:ext>
            </a:extLst>
          </p:cNvPr>
          <p:cNvGrpSpPr/>
          <p:nvPr/>
        </p:nvGrpSpPr>
        <p:grpSpPr>
          <a:xfrm>
            <a:off x="6976778" y="653986"/>
            <a:ext cx="265581" cy="337084"/>
            <a:chOff x="-665120" y="1514954"/>
            <a:chExt cx="265581" cy="337084"/>
          </a:xfrm>
        </p:grpSpPr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0742A12F-C786-634A-B3C2-F134C7551F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65120" y="1514954"/>
              <a:ext cx="265581" cy="337084"/>
            </a:xfrm>
            <a:custGeom>
              <a:avLst/>
              <a:gdLst>
                <a:gd name="T0" fmla="*/ 136 w 1616"/>
                <a:gd name="T1" fmla="*/ 0 h 2048"/>
                <a:gd name="T2" fmla="*/ 0 w 1616"/>
                <a:gd name="T3" fmla="*/ 1912 h 2048"/>
                <a:gd name="T4" fmla="*/ 1480 w 1616"/>
                <a:gd name="T5" fmla="*/ 2048 h 2048"/>
                <a:gd name="T6" fmla="*/ 1616 w 1616"/>
                <a:gd name="T7" fmla="*/ 136 h 2048"/>
                <a:gd name="T8" fmla="*/ 1069 w 1616"/>
                <a:gd name="T9" fmla="*/ 80 h 2048"/>
                <a:gd name="T10" fmla="*/ 1024 w 1616"/>
                <a:gd name="T11" fmla="*/ 288 h 2048"/>
                <a:gd name="T12" fmla="*/ 547 w 1616"/>
                <a:gd name="T13" fmla="*/ 243 h 2048"/>
                <a:gd name="T14" fmla="*/ 1069 w 1616"/>
                <a:gd name="T15" fmla="*/ 80 h 2048"/>
                <a:gd name="T16" fmla="*/ 1480 w 1616"/>
                <a:gd name="T17" fmla="*/ 1968 h 2048"/>
                <a:gd name="T18" fmla="*/ 80 w 1616"/>
                <a:gd name="T19" fmla="*/ 1912 h 2048"/>
                <a:gd name="T20" fmla="*/ 136 w 1616"/>
                <a:gd name="T21" fmla="*/ 80 h 2048"/>
                <a:gd name="T22" fmla="*/ 467 w 1616"/>
                <a:gd name="T23" fmla="*/ 160 h 2048"/>
                <a:gd name="T24" fmla="*/ 160 w 1616"/>
                <a:gd name="T25" fmla="*/ 280 h 2048"/>
                <a:gd name="T26" fmla="*/ 280 w 1616"/>
                <a:gd name="T27" fmla="*/ 1888 h 2048"/>
                <a:gd name="T28" fmla="*/ 513 w 1616"/>
                <a:gd name="T29" fmla="*/ 1848 h 2048"/>
                <a:gd name="T30" fmla="*/ 280 w 1616"/>
                <a:gd name="T31" fmla="*/ 1808 h 2048"/>
                <a:gd name="T32" fmla="*/ 240 w 1616"/>
                <a:gd name="T33" fmla="*/ 280 h 2048"/>
                <a:gd name="T34" fmla="*/ 467 w 1616"/>
                <a:gd name="T35" fmla="*/ 240 h 2048"/>
                <a:gd name="T36" fmla="*/ 592 w 1616"/>
                <a:gd name="T37" fmla="*/ 368 h 2048"/>
                <a:gd name="T38" fmla="*/ 1149 w 1616"/>
                <a:gd name="T39" fmla="*/ 243 h 2048"/>
                <a:gd name="T40" fmla="*/ 1336 w 1616"/>
                <a:gd name="T41" fmla="*/ 240 h 2048"/>
                <a:gd name="T42" fmla="*/ 1376 w 1616"/>
                <a:gd name="T43" fmla="*/ 1556 h 2048"/>
                <a:gd name="T44" fmla="*/ 1124 w 1616"/>
                <a:gd name="T45" fmla="*/ 1676 h 2048"/>
                <a:gd name="T46" fmla="*/ 793 w 1616"/>
                <a:gd name="T47" fmla="*/ 1808 h 2048"/>
                <a:gd name="T48" fmla="*/ 793 w 1616"/>
                <a:gd name="T49" fmla="*/ 1888 h 2048"/>
                <a:gd name="T50" fmla="*/ 1192 w 1616"/>
                <a:gd name="T51" fmla="*/ 1876 h 2048"/>
                <a:gd name="T52" fmla="*/ 1456 w 1616"/>
                <a:gd name="T53" fmla="*/ 1596 h 2048"/>
                <a:gd name="T54" fmla="*/ 1336 w 1616"/>
                <a:gd name="T55" fmla="*/ 160 h 2048"/>
                <a:gd name="T56" fmla="*/ 1149 w 1616"/>
                <a:gd name="T57" fmla="*/ 80 h 2048"/>
                <a:gd name="T58" fmla="*/ 1536 w 1616"/>
                <a:gd name="T59" fmla="*/ 136 h 2048"/>
                <a:gd name="T60" fmla="*/ 1319 w 1616"/>
                <a:gd name="T61" fmla="*/ 1636 h 2048"/>
                <a:gd name="T62" fmla="*/ 1204 w 1616"/>
                <a:gd name="T63" fmla="*/ 1676 h 2048"/>
                <a:gd name="T64" fmla="*/ 1319 w 1616"/>
                <a:gd name="T65" fmla="*/ 1636 h 2048"/>
                <a:gd name="T66" fmla="*/ 1319 w 1616"/>
                <a:gd name="T67" fmla="*/ 1636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6" h="2048">
                  <a:moveTo>
                    <a:pt x="1480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1912"/>
                    <a:pt x="0" y="1912"/>
                    <a:pt x="0" y="1912"/>
                  </a:cubicBezTo>
                  <a:cubicBezTo>
                    <a:pt x="0" y="1987"/>
                    <a:pt x="61" y="2048"/>
                    <a:pt x="136" y="2048"/>
                  </a:cubicBezTo>
                  <a:cubicBezTo>
                    <a:pt x="1480" y="2048"/>
                    <a:pt x="1480" y="2048"/>
                    <a:pt x="1480" y="2048"/>
                  </a:cubicBezTo>
                  <a:cubicBezTo>
                    <a:pt x="1555" y="2048"/>
                    <a:pt x="1616" y="1987"/>
                    <a:pt x="1616" y="1912"/>
                  </a:cubicBezTo>
                  <a:cubicBezTo>
                    <a:pt x="1616" y="136"/>
                    <a:pt x="1616" y="136"/>
                    <a:pt x="1616" y="136"/>
                  </a:cubicBezTo>
                  <a:cubicBezTo>
                    <a:pt x="1616" y="61"/>
                    <a:pt x="1555" y="0"/>
                    <a:pt x="1480" y="0"/>
                  </a:cubicBezTo>
                  <a:close/>
                  <a:moveTo>
                    <a:pt x="1069" y="80"/>
                  </a:moveTo>
                  <a:cubicBezTo>
                    <a:pt x="1069" y="243"/>
                    <a:pt x="1069" y="243"/>
                    <a:pt x="1069" y="243"/>
                  </a:cubicBezTo>
                  <a:cubicBezTo>
                    <a:pt x="1069" y="268"/>
                    <a:pt x="1048" y="288"/>
                    <a:pt x="1024" y="288"/>
                  </a:cubicBezTo>
                  <a:cubicBezTo>
                    <a:pt x="592" y="288"/>
                    <a:pt x="592" y="288"/>
                    <a:pt x="592" y="288"/>
                  </a:cubicBezTo>
                  <a:cubicBezTo>
                    <a:pt x="568" y="288"/>
                    <a:pt x="547" y="268"/>
                    <a:pt x="547" y="243"/>
                  </a:cubicBezTo>
                  <a:cubicBezTo>
                    <a:pt x="547" y="80"/>
                    <a:pt x="547" y="80"/>
                    <a:pt x="547" y="80"/>
                  </a:cubicBezTo>
                  <a:lnTo>
                    <a:pt x="1069" y="80"/>
                  </a:lnTo>
                  <a:close/>
                  <a:moveTo>
                    <a:pt x="1536" y="1912"/>
                  </a:moveTo>
                  <a:cubicBezTo>
                    <a:pt x="1536" y="1943"/>
                    <a:pt x="1511" y="1968"/>
                    <a:pt x="1480" y="1968"/>
                  </a:cubicBezTo>
                  <a:cubicBezTo>
                    <a:pt x="136" y="1968"/>
                    <a:pt x="136" y="1968"/>
                    <a:pt x="136" y="1968"/>
                  </a:cubicBezTo>
                  <a:cubicBezTo>
                    <a:pt x="105" y="1968"/>
                    <a:pt x="80" y="1943"/>
                    <a:pt x="80" y="1912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0" y="105"/>
                    <a:pt x="105" y="80"/>
                    <a:pt x="136" y="80"/>
                  </a:cubicBezTo>
                  <a:cubicBezTo>
                    <a:pt x="467" y="80"/>
                    <a:pt x="467" y="80"/>
                    <a:pt x="467" y="80"/>
                  </a:cubicBezTo>
                  <a:cubicBezTo>
                    <a:pt x="467" y="160"/>
                    <a:pt x="467" y="160"/>
                    <a:pt x="467" y="160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14" y="160"/>
                    <a:pt x="160" y="214"/>
                    <a:pt x="160" y="280"/>
                  </a:cubicBezTo>
                  <a:cubicBezTo>
                    <a:pt x="160" y="1768"/>
                    <a:pt x="160" y="1768"/>
                    <a:pt x="160" y="1768"/>
                  </a:cubicBezTo>
                  <a:cubicBezTo>
                    <a:pt x="160" y="1834"/>
                    <a:pt x="214" y="1888"/>
                    <a:pt x="280" y="1888"/>
                  </a:cubicBezTo>
                  <a:cubicBezTo>
                    <a:pt x="473" y="1888"/>
                    <a:pt x="473" y="1888"/>
                    <a:pt x="473" y="1888"/>
                  </a:cubicBezTo>
                  <a:cubicBezTo>
                    <a:pt x="495" y="1888"/>
                    <a:pt x="513" y="1870"/>
                    <a:pt x="513" y="1848"/>
                  </a:cubicBezTo>
                  <a:cubicBezTo>
                    <a:pt x="513" y="1826"/>
                    <a:pt x="495" y="1808"/>
                    <a:pt x="473" y="1808"/>
                  </a:cubicBezTo>
                  <a:cubicBezTo>
                    <a:pt x="280" y="1808"/>
                    <a:pt x="280" y="1808"/>
                    <a:pt x="280" y="1808"/>
                  </a:cubicBezTo>
                  <a:cubicBezTo>
                    <a:pt x="258" y="1808"/>
                    <a:pt x="240" y="1790"/>
                    <a:pt x="240" y="1768"/>
                  </a:cubicBezTo>
                  <a:cubicBezTo>
                    <a:pt x="240" y="280"/>
                    <a:pt x="240" y="280"/>
                    <a:pt x="240" y="280"/>
                  </a:cubicBezTo>
                  <a:cubicBezTo>
                    <a:pt x="240" y="258"/>
                    <a:pt x="258" y="240"/>
                    <a:pt x="280" y="240"/>
                  </a:cubicBezTo>
                  <a:cubicBezTo>
                    <a:pt x="467" y="240"/>
                    <a:pt x="467" y="240"/>
                    <a:pt x="467" y="240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67" y="312"/>
                    <a:pt x="523" y="368"/>
                    <a:pt x="592" y="368"/>
                  </a:cubicBezTo>
                  <a:cubicBezTo>
                    <a:pt x="1024" y="368"/>
                    <a:pt x="1024" y="368"/>
                    <a:pt x="1024" y="368"/>
                  </a:cubicBezTo>
                  <a:cubicBezTo>
                    <a:pt x="1093" y="368"/>
                    <a:pt x="1149" y="312"/>
                    <a:pt x="1149" y="243"/>
                  </a:cubicBezTo>
                  <a:cubicBezTo>
                    <a:pt x="1149" y="240"/>
                    <a:pt x="1149" y="240"/>
                    <a:pt x="1149" y="240"/>
                  </a:cubicBezTo>
                  <a:cubicBezTo>
                    <a:pt x="1336" y="240"/>
                    <a:pt x="1336" y="240"/>
                    <a:pt x="1336" y="240"/>
                  </a:cubicBezTo>
                  <a:cubicBezTo>
                    <a:pt x="1358" y="240"/>
                    <a:pt x="1376" y="258"/>
                    <a:pt x="1376" y="280"/>
                  </a:cubicBezTo>
                  <a:cubicBezTo>
                    <a:pt x="1376" y="1556"/>
                    <a:pt x="1376" y="1556"/>
                    <a:pt x="1376" y="1556"/>
                  </a:cubicBezTo>
                  <a:cubicBezTo>
                    <a:pt x="1244" y="1556"/>
                    <a:pt x="1244" y="1556"/>
                    <a:pt x="1244" y="1556"/>
                  </a:cubicBezTo>
                  <a:cubicBezTo>
                    <a:pt x="1178" y="1556"/>
                    <a:pt x="1124" y="1610"/>
                    <a:pt x="1124" y="1676"/>
                  </a:cubicBezTo>
                  <a:cubicBezTo>
                    <a:pt x="1124" y="1808"/>
                    <a:pt x="1124" y="1808"/>
                    <a:pt x="1124" y="1808"/>
                  </a:cubicBezTo>
                  <a:cubicBezTo>
                    <a:pt x="793" y="1808"/>
                    <a:pt x="793" y="1808"/>
                    <a:pt x="793" y="1808"/>
                  </a:cubicBezTo>
                  <a:cubicBezTo>
                    <a:pt x="771" y="1808"/>
                    <a:pt x="753" y="1826"/>
                    <a:pt x="753" y="1848"/>
                  </a:cubicBezTo>
                  <a:cubicBezTo>
                    <a:pt x="753" y="1870"/>
                    <a:pt x="771" y="1888"/>
                    <a:pt x="793" y="1888"/>
                  </a:cubicBezTo>
                  <a:cubicBezTo>
                    <a:pt x="1164" y="1888"/>
                    <a:pt x="1164" y="1888"/>
                    <a:pt x="1164" y="1888"/>
                  </a:cubicBezTo>
                  <a:cubicBezTo>
                    <a:pt x="1175" y="1888"/>
                    <a:pt x="1185" y="1884"/>
                    <a:pt x="1192" y="1876"/>
                  </a:cubicBezTo>
                  <a:cubicBezTo>
                    <a:pt x="1444" y="1624"/>
                    <a:pt x="1444" y="1624"/>
                    <a:pt x="1444" y="1624"/>
                  </a:cubicBezTo>
                  <a:cubicBezTo>
                    <a:pt x="1452" y="1617"/>
                    <a:pt x="1456" y="1607"/>
                    <a:pt x="1456" y="1596"/>
                  </a:cubicBezTo>
                  <a:cubicBezTo>
                    <a:pt x="1456" y="280"/>
                    <a:pt x="1456" y="280"/>
                    <a:pt x="1456" y="280"/>
                  </a:cubicBezTo>
                  <a:cubicBezTo>
                    <a:pt x="1456" y="214"/>
                    <a:pt x="1402" y="160"/>
                    <a:pt x="1336" y="160"/>
                  </a:cubicBezTo>
                  <a:cubicBezTo>
                    <a:pt x="1149" y="160"/>
                    <a:pt x="1149" y="160"/>
                    <a:pt x="1149" y="160"/>
                  </a:cubicBezTo>
                  <a:cubicBezTo>
                    <a:pt x="1149" y="80"/>
                    <a:pt x="1149" y="80"/>
                    <a:pt x="1149" y="80"/>
                  </a:cubicBezTo>
                  <a:cubicBezTo>
                    <a:pt x="1480" y="80"/>
                    <a:pt x="1480" y="80"/>
                    <a:pt x="1480" y="80"/>
                  </a:cubicBezTo>
                  <a:cubicBezTo>
                    <a:pt x="1511" y="80"/>
                    <a:pt x="1536" y="105"/>
                    <a:pt x="1536" y="136"/>
                  </a:cubicBezTo>
                  <a:lnTo>
                    <a:pt x="1536" y="1912"/>
                  </a:lnTo>
                  <a:close/>
                  <a:moveTo>
                    <a:pt x="1319" y="1636"/>
                  </a:moveTo>
                  <a:cubicBezTo>
                    <a:pt x="1204" y="1751"/>
                    <a:pt x="1204" y="1751"/>
                    <a:pt x="1204" y="1751"/>
                  </a:cubicBezTo>
                  <a:cubicBezTo>
                    <a:pt x="1204" y="1676"/>
                    <a:pt x="1204" y="1676"/>
                    <a:pt x="1204" y="1676"/>
                  </a:cubicBezTo>
                  <a:cubicBezTo>
                    <a:pt x="1204" y="1654"/>
                    <a:pt x="1222" y="1636"/>
                    <a:pt x="1244" y="1636"/>
                  </a:cubicBezTo>
                  <a:lnTo>
                    <a:pt x="1319" y="1636"/>
                  </a:lnTo>
                  <a:close/>
                  <a:moveTo>
                    <a:pt x="1319" y="1636"/>
                  </a:moveTo>
                  <a:cubicBezTo>
                    <a:pt x="1319" y="1636"/>
                    <a:pt x="1319" y="1636"/>
                    <a:pt x="1319" y="16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9B4A5FD6-C3BF-DF46-B083-6D9A5F3AD5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2344" y="1663067"/>
              <a:ext cx="50222" cy="39156"/>
            </a:xfrm>
            <a:custGeom>
              <a:avLst/>
              <a:gdLst>
                <a:gd name="T0" fmla="*/ 233 w 306"/>
                <a:gd name="T1" fmla="*/ 16 h 236"/>
                <a:gd name="T2" fmla="*/ 109 w 306"/>
                <a:gd name="T3" fmla="*/ 140 h 236"/>
                <a:gd name="T4" fmla="*/ 72 w 306"/>
                <a:gd name="T5" fmla="*/ 102 h 236"/>
                <a:gd name="T6" fmla="*/ 16 w 306"/>
                <a:gd name="T7" fmla="*/ 102 h 236"/>
                <a:gd name="T8" fmla="*/ 16 w 306"/>
                <a:gd name="T9" fmla="*/ 159 h 236"/>
                <a:gd name="T10" fmla="*/ 81 w 306"/>
                <a:gd name="T11" fmla="*/ 224 h 236"/>
                <a:gd name="T12" fmla="*/ 109 w 306"/>
                <a:gd name="T13" fmla="*/ 236 h 236"/>
                <a:gd name="T14" fmla="*/ 138 w 306"/>
                <a:gd name="T15" fmla="*/ 224 h 236"/>
                <a:gd name="T16" fmla="*/ 290 w 306"/>
                <a:gd name="T17" fmla="*/ 72 h 236"/>
                <a:gd name="T18" fmla="*/ 290 w 306"/>
                <a:gd name="T19" fmla="*/ 16 h 236"/>
                <a:gd name="T20" fmla="*/ 233 w 306"/>
                <a:gd name="T21" fmla="*/ 16 h 236"/>
                <a:gd name="T22" fmla="*/ 233 w 306"/>
                <a:gd name="T23" fmla="*/ 16 h 236"/>
                <a:gd name="T24" fmla="*/ 233 w 306"/>
                <a:gd name="T2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236">
                  <a:moveTo>
                    <a:pt x="233" y="16"/>
                  </a:moveTo>
                  <a:cubicBezTo>
                    <a:pt x="109" y="140"/>
                    <a:pt x="109" y="140"/>
                    <a:pt x="109" y="140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57" y="87"/>
                    <a:pt x="31" y="87"/>
                    <a:pt x="16" y="102"/>
                  </a:cubicBezTo>
                  <a:cubicBezTo>
                    <a:pt x="0" y="118"/>
                    <a:pt x="0" y="143"/>
                    <a:pt x="16" y="159"/>
                  </a:cubicBezTo>
                  <a:cubicBezTo>
                    <a:pt x="81" y="224"/>
                    <a:pt x="81" y="224"/>
                    <a:pt x="81" y="224"/>
                  </a:cubicBezTo>
                  <a:cubicBezTo>
                    <a:pt x="89" y="232"/>
                    <a:pt x="99" y="236"/>
                    <a:pt x="109" y="236"/>
                  </a:cubicBezTo>
                  <a:cubicBezTo>
                    <a:pt x="120" y="236"/>
                    <a:pt x="130" y="232"/>
                    <a:pt x="138" y="224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306" y="57"/>
                    <a:pt x="306" y="31"/>
                    <a:pt x="290" y="16"/>
                  </a:cubicBezTo>
                  <a:cubicBezTo>
                    <a:pt x="274" y="0"/>
                    <a:pt x="249" y="0"/>
                    <a:pt x="233" y="16"/>
                  </a:cubicBezTo>
                  <a:close/>
                  <a:moveTo>
                    <a:pt x="233" y="16"/>
                  </a:moveTo>
                  <a:cubicBezTo>
                    <a:pt x="233" y="16"/>
                    <a:pt x="233" y="16"/>
                    <a:pt x="233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BCCDFCEC-55BF-644D-8305-C81194986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5949" y="1688603"/>
              <a:ext cx="46817" cy="13620"/>
            </a:xfrm>
            <a:custGeom>
              <a:avLst/>
              <a:gdLst>
                <a:gd name="T0" fmla="*/ 40 w 283"/>
                <a:gd name="T1" fmla="*/ 80 h 80"/>
                <a:gd name="T2" fmla="*/ 243 w 283"/>
                <a:gd name="T3" fmla="*/ 80 h 80"/>
                <a:gd name="T4" fmla="*/ 283 w 283"/>
                <a:gd name="T5" fmla="*/ 40 h 80"/>
                <a:gd name="T6" fmla="*/ 243 w 283"/>
                <a:gd name="T7" fmla="*/ 0 h 80"/>
                <a:gd name="T8" fmla="*/ 40 w 283"/>
                <a:gd name="T9" fmla="*/ 0 h 80"/>
                <a:gd name="T10" fmla="*/ 0 w 283"/>
                <a:gd name="T11" fmla="*/ 40 h 80"/>
                <a:gd name="T12" fmla="*/ 40 w 283"/>
                <a:gd name="T13" fmla="*/ 80 h 80"/>
                <a:gd name="T14" fmla="*/ 40 w 283"/>
                <a:gd name="T15" fmla="*/ 80 h 80"/>
                <a:gd name="T16" fmla="*/ 40 w 283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80">
                  <a:moveTo>
                    <a:pt x="40" y="80"/>
                  </a:moveTo>
                  <a:cubicBezTo>
                    <a:pt x="243" y="80"/>
                    <a:pt x="243" y="80"/>
                    <a:pt x="243" y="80"/>
                  </a:cubicBezTo>
                  <a:cubicBezTo>
                    <a:pt x="265" y="80"/>
                    <a:pt x="283" y="62"/>
                    <a:pt x="283" y="40"/>
                  </a:cubicBezTo>
                  <a:cubicBezTo>
                    <a:pt x="283" y="17"/>
                    <a:pt x="265" y="0"/>
                    <a:pt x="2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  <a:moveTo>
                    <a:pt x="40" y="80"/>
                  </a:moveTo>
                  <a:cubicBezTo>
                    <a:pt x="40" y="80"/>
                    <a:pt x="40" y="80"/>
                    <a:pt x="40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607312EE-CD62-B443-A208-C736181823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5949" y="1662216"/>
              <a:ext cx="80015" cy="13620"/>
            </a:xfrm>
            <a:custGeom>
              <a:avLst/>
              <a:gdLst>
                <a:gd name="T0" fmla="*/ 40 w 486"/>
                <a:gd name="T1" fmla="*/ 80 h 80"/>
                <a:gd name="T2" fmla="*/ 446 w 486"/>
                <a:gd name="T3" fmla="*/ 80 h 80"/>
                <a:gd name="T4" fmla="*/ 486 w 486"/>
                <a:gd name="T5" fmla="*/ 40 h 80"/>
                <a:gd name="T6" fmla="*/ 446 w 486"/>
                <a:gd name="T7" fmla="*/ 0 h 80"/>
                <a:gd name="T8" fmla="*/ 40 w 486"/>
                <a:gd name="T9" fmla="*/ 0 h 80"/>
                <a:gd name="T10" fmla="*/ 0 w 486"/>
                <a:gd name="T11" fmla="*/ 40 h 80"/>
                <a:gd name="T12" fmla="*/ 40 w 486"/>
                <a:gd name="T13" fmla="*/ 80 h 80"/>
                <a:gd name="T14" fmla="*/ 40 w 486"/>
                <a:gd name="T15" fmla="*/ 80 h 80"/>
                <a:gd name="T16" fmla="*/ 40 w 486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80">
                  <a:moveTo>
                    <a:pt x="40" y="80"/>
                  </a:moveTo>
                  <a:cubicBezTo>
                    <a:pt x="446" y="80"/>
                    <a:pt x="446" y="80"/>
                    <a:pt x="446" y="80"/>
                  </a:cubicBezTo>
                  <a:cubicBezTo>
                    <a:pt x="468" y="80"/>
                    <a:pt x="486" y="62"/>
                    <a:pt x="486" y="40"/>
                  </a:cubicBezTo>
                  <a:cubicBezTo>
                    <a:pt x="486" y="17"/>
                    <a:pt x="468" y="0"/>
                    <a:pt x="44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  <a:moveTo>
                    <a:pt x="40" y="80"/>
                  </a:moveTo>
                  <a:cubicBezTo>
                    <a:pt x="40" y="80"/>
                    <a:pt x="40" y="80"/>
                    <a:pt x="40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3FFB43E9-12CD-7D42-B965-6CB24BF34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2344" y="1724355"/>
              <a:ext cx="50222" cy="39156"/>
            </a:xfrm>
            <a:custGeom>
              <a:avLst/>
              <a:gdLst>
                <a:gd name="T0" fmla="*/ 290 w 306"/>
                <a:gd name="T1" fmla="*/ 16 h 236"/>
                <a:gd name="T2" fmla="*/ 233 w 306"/>
                <a:gd name="T3" fmla="*/ 16 h 236"/>
                <a:gd name="T4" fmla="*/ 109 w 306"/>
                <a:gd name="T5" fmla="*/ 140 h 236"/>
                <a:gd name="T6" fmla="*/ 72 w 306"/>
                <a:gd name="T7" fmla="*/ 102 h 236"/>
                <a:gd name="T8" fmla="*/ 16 w 306"/>
                <a:gd name="T9" fmla="*/ 102 h 236"/>
                <a:gd name="T10" fmla="*/ 16 w 306"/>
                <a:gd name="T11" fmla="*/ 159 h 236"/>
                <a:gd name="T12" fmla="*/ 81 w 306"/>
                <a:gd name="T13" fmla="*/ 224 h 236"/>
                <a:gd name="T14" fmla="*/ 109 w 306"/>
                <a:gd name="T15" fmla="*/ 236 h 236"/>
                <a:gd name="T16" fmla="*/ 138 w 306"/>
                <a:gd name="T17" fmla="*/ 224 h 236"/>
                <a:gd name="T18" fmla="*/ 290 w 306"/>
                <a:gd name="T19" fmla="*/ 72 h 236"/>
                <a:gd name="T20" fmla="*/ 290 w 306"/>
                <a:gd name="T21" fmla="*/ 16 h 236"/>
                <a:gd name="T22" fmla="*/ 290 w 306"/>
                <a:gd name="T23" fmla="*/ 16 h 236"/>
                <a:gd name="T24" fmla="*/ 290 w 306"/>
                <a:gd name="T2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236">
                  <a:moveTo>
                    <a:pt x="290" y="16"/>
                  </a:moveTo>
                  <a:cubicBezTo>
                    <a:pt x="274" y="0"/>
                    <a:pt x="249" y="0"/>
                    <a:pt x="233" y="16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57" y="87"/>
                    <a:pt x="31" y="87"/>
                    <a:pt x="16" y="102"/>
                  </a:cubicBezTo>
                  <a:cubicBezTo>
                    <a:pt x="0" y="118"/>
                    <a:pt x="0" y="143"/>
                    <a:pt x="16" y="159"/>
                  </a:cubicBezTo>
                  <a:cubicBezTo>
                    <a:pt x="81" y="224"/>
                    <a:pt x="81" y="224"/>
                    <a:pt x="81" y="224"/>
                  </a:cubicBezTo>
                  <a:cubicBezTo>
                    <a:pt x="89" y="232"/>
                    <a:pt x="99" y="236"/>
                    <a:pt x="109" y="236"/>
                  </a:cubicBezTo>
                  <a:cubicBezTo>
                    <a:pt x="120" y="236"/>
                    <a:pt x="130" y="232"/>
                    <a:pt x="138" y="224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306" y="57"/>
                    <a:pt x="306" y="31"/>
                    <a:pt x="290" y="16"/>
                  </a:cubicBezTo>
                  <a:close/>
                  <a:moveTo>
                    <a:pt x="290" y="16"/>
                  </a:moveTo>
                  <a:cubicBezTo>
                    <a:pt x="290" y="16"/>
                    <a:pt x="290" y="16"/>
                    <a:pt x="290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840E8078-0EF0-B947-B55F-EB66BA87D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5949" y="1749891"/>
              <a:ext cx="46817" cy="13620"/>
            </a:xfrm>
            <a:custGeom>
              <a:avLst/>
              <a:gdLst>
                <a:gd name="T0" fmla="*/ 243 w 283"/>
                <a:gd name="T1" fmla="*/ 80 h 80"/>
                <a:gd name="T2" fmla="*/ 283 w 283"/>
                <a:gd name="T3" fmla="*/ 40 h 80"/>
                <a:gd name="T4" fmla="*/ 243 w 283"/>
                <a:gd name="T5" fmla="*/ 0 h 80"/>
                <a:gd name="T6" fmla="*/ 40 w 283"/>
                <a:gd name="T7" fmla="*/ 0 h 80"/>
                <a:gd name="T8" fmla="*/ 0 w 283"/>
                <a:gd name="T9" fmla="*/ 40 h 80"/>
                <a:gd name="T10" fmla="*/ 40 w 283"/>
                <a:gd name="T11" fmla="*/ 80 h 80"/>
                <a:gd name="T12" fmla="*/ 243 w 283"/>
                <a:gd name="T13" fmla="*/ 80 h 80"/>
                <a:gd name="T14" fmla="*/ 243 w 283"/>
                <a:gd name="T15" fmla="*/ 80 h 80"/>
                <a:gd name="T16" fmla="*/ 243 w 283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80">
                  <a:moveTo>
                    <a:pt x="243" y="80"/>
                  </a:moveTo>
                  <a:cubicBezTo>
                    <a:pt x="265" y="80"/>
                    <a:pt x="283" y="62"/>
                    <a:pt x="283" y="40"/>
                  </a:cubicBezTo>
                  <a:cubicBezTo>
                    <a:pt x="283" y="17"/>
                    <a:pt x="265" y="0"/>
                    <a:pt x="2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lnTo>
                    <a:pt x="243" y="80"/>
                  </a:lnTo>
                  <a:close/>
                  <a:moveTo>
                    <a:pt x="243" y="80"/>
                  </a:moveTo>
                  <a:cubicBezTo>
                    <a:pt x="243" y="80"/>
                    <a:pt x="243" y="80"/>
                    <a:pt x="243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05D1A04A-EF3F-2A4E-A7D7-9F7B6C104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5949" y="1723504"/>
              <a:ext cx="80015" cy="13620"/>
            </a:xfrm>
            <a:custGeom>
              <a:avLst/>
              <a:gdLst>
                <a:gd name="T0" fmla="*/ 40 w 486"/>
                <a:gd name="T1" fmla="*/ 80 h 80"/>
                <a:gd name="T2" fmla="*/ 446 w 486"/>
                <a:gd name="T3" fmla="*/ 80 h 80"/>
                <a:gd name="T4" fmla="*/ 486 w 486"/>
                <a:gd name="T5" fmla="*/ 40 h 80"/>
                <a:gd name="T6" fmla="*/ 446 w 486"/>
                <a:gd name="T7" fmla="*/ 0 h 80"/>
                <a:gd name="T8" fmla="*/ 40 w 486"/>
                <a:gd name="T9" fmla="*/ 0 h 80"/>
                <a:gd name="T10" fmla="*/ 0 w 486"/>
                <a:gd name="T11" fmla="*/ 40 h 80"/>
                <a:gd name="T12" fmla="*/ 40 w 486"/>
                <a:gd name="T13" fmla="*/ 80 h 80"/>
                <a:gd name="T14" fmla="*/ 40 w 486"/>
                <a:gd name="T15" fmla="*/ 80 h 80"/>
                <a:gd name="T16" fmla="*/ 40 w 486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80">
                  <a:moveTo>
                    <a:pt x="40" y="80"/>
                  </a:moveTo>
                  <a:cubicBezTo>
                    <a:pt x="446" y="80"/>
                    <a:pt x="446" y="80"/>
                    <a:pt x="446" y="80"/>
                  </a:cubicBezTo>
                  <a:cubicBezTo>
                    <a:pt x="468" y="80"/>
                    <a:pt x="486" y="62"/>
                    <a:pt x="486" y="40"/>
                  </a:cubicBezTo>
                  <a:cubicBezTo>
                    <a:pt x="486" y="17"/>
                    <a:pt x="468" y="0"/>
                    <a:pt x="44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  <a:moveTo>
                    <a:pt x="40" y="80"/>
                  </a:moveTo>
                  <a:cubicBezTo>
                    <a:pt x="40" y="80"/>
                    <a:pt x="40" y="80"/>
                    <a:pt x="40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C31A9D2F-C65A-0C45-8904-3A25843E46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2344" y="1600928"/>
              <a:ext cx="50222" cy="39156"/>
            </a:xfrm>
            <a:custGeom>
              <a:avLst/>
              <a:gdLst>
                <a:gd name="T0" fmla="*/ 81 w 306"/>
                <a:gd name="T1" fmla="*/ 225 h 236"/>
                <a:gd name="T2" fmla="*/ 109 w 306"/>
                <a:gd name="T3" fmla="*/ 236 h 236"/>
                <a:gd name="T4" fmla="*/ 138 w 306"/>
                <a:gd name="T5" fmla="*/ 225 h 236"/>
                <a:gd name="T6" fmla="*/ 290 w 306"/>
                <a:gd name="T7" fmla="*/ 73 h 236"/>
                <a:gd name="T8" fmla="*/ 290 w 306"/>
                <a:gd name="T9" fmla="*/ 16 h 236"/>
                <a:gd name="T10" fmla="*/ 233 w 306"/>
                <a:gd name="T11" fmla="*/ 16 h 236"/>
                <a:gd name="T12" fmla="*/ 109 w 306"/>
                <a:gd name="T13" fmla="*/ 140 h 236"/>
                <a:gd name="T14" fmla="*/ 72 w 306"/>
                <a:gd name="T15" fmla="*/ 103 h 236"/>
                <a:gd name="T16" fmla="*/ 16 w 306"/>
                <a:gd name="T17" fmla="*/ 103 h 236"/>
                <a:gd name="T18" fmla="*/ 16 w 306"/>
                <a:gd name="T19" fmla="*/ 159 h 236"/>
                <a:gd name="T20" fmla="*/ 81 w 306"/>
                <a:gd name="T21" fmla="*/ 225 h 236"/>
                <a:gd name="T22" fmla="*/ 81 w 306"/>
                <a:gd name="T23" fmla="*/ 225 h 236"/>
                <a:gd name="T24" fmla="*/ 81 w 306"/>
                <a:gd name="T25" fmla="*/ 22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236">
                  <a:moveTo>
                    <a:pt x="81" y="225"/>
                  </a:moveTo>
                  <a:cubicBezTo>
                    <a:pt x="89" y="232"/>
                    <a:pt x="99" y="236"/>
                    <a:pt x="109" y="236"/>
                  </a:cubicBezTo>
                  <a:cubicBezTo>
                    <a:pt x="120" y="236"/>
                    <a:pt x="130" y="232"/>
                    <a:pt x="138" y="225"/>
                  </a:cubicBezTo>
                  <a:cubicBezTo>
                    <a:pt x="290" y="73"/>
                    <a:pt x="290" y="73"/>
                    <a:pt x="290" y="73"/>
                  </a:cubicBezTo>
                  <a:cubicBezTo>
                    <a:pt x="306" y="57"/>
                    <a:pt x="306" y="32"/>
                    <a:pt x="290" y="16"/>
                  </a:cubicBezTo>
                  <a:cubicBezTo>
                    <a:pt x="274" y="0"/>
                    <a:pt x="249" y="0"/>
                    <a:pt x="233" y="16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57" y="87"/>
                    <a:pt x="31" y="87"/>
                    <a:pt x="16" y="103"/>
                  </a:cubicBezTo>
                  <a:cubicBezTo>
                    <a:pt x="0" y="118"/>
                    <a:pt x="0" y="144"/>
                    <a:pt x="16" y="159"/>
                  </a:cubicBezTo>
                  <a:lnTo>
                    <a:pt x="81" y="225"/>
                  </a:lnTo>
                  <a:close/>
                  <a:moveTo>
                    <a:pt x="81" y="225"/>
                  </a:moveTo>
                  <a:cubicBezTo>
                    <a:pt x="81" y="225"/>
                    <a:pt x="81" y="225"/>
                    <a:pt x="81" y="22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803B9FE0-6227-6A45-96E4-D62AF604B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5949" y="1626464"/>
              <a:ext cx="46817" cy="13620"/>
            </a:xfrm>
            <a:custGeom>
              <a:avLst/>
              <a:gdLst>
                <a:gd name="T0" fmla="*/ 40 w 283"/>
                <a:gd name="T1" fmla="*/ 80 h 80"/>
                <a:gd name="T2" fmla="*/ 243 w 283"/>
                <a:gd name="T3" fmla="*/ 80 h 80"/>
                <a:gd name="T4" fmla="*/ 283 w 283"/>
                <a:gd name="T5" fmla="*/ 40 h 80"/>
                <a:gd name="T6" fmla="*/ 243 w 283"/>
                <a:gd name="T7" fmla="*/ 0 h 80"/>
                <a:gd name="T8" fmla="*/ 40 w 283"/>
                <a:gd name="T9" fmla="*/ 0 h 80"/>
                <a:gd name="T10" fmla="*/ 0 w 283"/>
                <a:gd name="T11" fmla="*/ 40 h 80"/>
                <a:gd name="T12" fmla="*/ 40 w 283"/>
                <a:gd name="T13" fmla="*/ 80 h 80"/>
                <a:gd name="T14" fmla="*/ 40 w 283"/>
                <a:gd name="T15" fmla="*/ 80 h 80"/>
                <a:gd name="T16" fmla="*/ 40 w 283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80">
                  <a:moveTo>
                    <a:pt x="40" y="80"/>
                  </a:moveTo>
                  <a:cubicBezTo>
                    <a:pt x="243" y="80"/>
                    <a:pt x="243" y="80"/>
                    <a:pt x="243" y="80"/>
                  </a:cubicBezTo>
                  <a:cubicBezTo>
                    <a:pt x="265" y="80"/>
                    <a:pt x="283" y="62"/>
                    <a:pt x="283" y="40"/>
                  </a:cubicBezTo>
                  <a:cubicBezTo>
                    <a:pt x="283" y="18"/>
                    <a:pt x="265" y="0"/>
                    <a:pt x="2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  <a:moveTo>
                    <a:pt x="40" y="80"/>
                  </a:moveTo>
                  <a:cubicBezTo>
                    <a:pt x="40" y="80"/>
                    <a:pt x="40" y="80"/>
                    <a:pt x="40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0EC5505B-F20C-E04D-8212-B9B0408D9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5949" y="1600076"/>
              <a:ext cx="80015" cy="13620"/>
            </a:xfrm>
            <a:custGeom>
              <a:avLst/>
              <a:gdLst>
                <a:gd name="T0" fmla="*/ 40 w 486"/>
                <a:gd name="T1" fmla="*/ 80 h 80"/>
                <a:gd name="T2" fmla="*/ 446 w 486"/>
                <a:gd name="T3" fmla="*/ 80 h 80"/>
                <a:gd name="T4" fmla="*/ 486 w 486"/>
                <a:gd name="T5" fmla="*/ 40 h 80"/>
                <a:gd name="T6" fmla="*/ 446 w 486"/>
                <a:gd name="T7" fmla="*/ 0 h 80"/>
                <a:gd name="T8" fmla="*/ 40 w 486"/>
                <a:gd name="T9" fmla="*/ 0 h 80"/>
                <a:gd name="T10" fmla="*/ 0 w 486"/>
                <a:gd name="T11" fmla="*/ 40 h 80"/>
                <a:gd name="T12" fmla="*/ 40 w 486"/>
                <a:gd name="T13" fmla="*/ 80 h 80"/>
                <a:gd name="T14" fmla="*/ 40 w 486"/>
                <a:gd name="T15" fmla="*/ 80 h 80"/>
                <a:gd name="T16" fmla="*/ 40 w 486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80">
                  <a:moveTo>
                    <a:pt x="40" y="80"/>
                  </a:moveTo>
                  <a:cubicBezTo>
                    <a:pt x="446" y="80"/>
                    <a:pt x="446" y="80"/>
                    <a:pt x="446" y="80"/>
                  </a:cubicBezTo>
                  <a:cubicBezTo>
                    <a:pt x="468" y="80"/>
                    <a:pt x="486" y="62"/>
                    <a:pt x="486" y="40"/>
                  </a:cubicBezTo>
                  <a:cubicBezTo>
                    <a:pt x="486" y="18"/>
                    <a:pt x="468" y="0"/>
                    <a:pt x="44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  <a:moveTo>
                    <a:pt x="40" y="80"/>
                  </a:moveTo>
                  <a:cubicBezTo>
                    <a:pt x="40" y="80"/>
                    <a:pt x="40" y="80"/>
                    <a:pt x="40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0B583F48-E818-1543-B712-9E04F28FE4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8081" y="1812882"/>
              <a:ext cx="13620" cy="12769"/>
            </a:xfrm>
            <a:custGeom>
              <a:avLst/>
              <a:gdLst>
                <a:gd name="T0" fmla="*/ 40 w 80"/>
                <a:gd name="T1" fmla="*/ 0 h 80"/>
                <a:gd name="T2" fmla="*/ 12 w 80"/>
                <a:gd name="T3" fmla="*/ 12 h 80"/>
                <a:gd name="T4" fmla="*/ 0 w 80"/>
                <a:gd name="T5" fmla="*/ 40 h 80"/>
                <a:gd name="T6" fmla="*/ 12 w 80"/>
                <a:gd name="T7" fmla="*/ 68 h 80"/>
                <a:gd name="T8" fmla="*/ 40 w 80"/>
                <a:gd name="T9" fmla="*/ 80 h 80"/>
                <a:gd name="T10" fmla="*/ 68 w 80"/>
                <a:gd name="T11" fmla="*/ 68 h 80"/>
                <a:gd name="T12" fmla="*/ 80 w 80"/>
                <a:gd name="T13" fmla="*/ 40 h 80"/>
                <a:gd name="T14" fmla="*/ 68 w 80"/>
                <a:gd name="T15" fmla="*/ 12 h 80"/>
                <a:gd name="T16" fmla="*/ 40 w 80"/>
                <a:gd name="T17" fmla="*/ 0 h 80"/>
                <a:gd name="T18" fmla="*/ 40 w 80"/>
                <a:gd name="T19" fmla="*/ 0 h 80"/>
                <a:gd name="T20" fmla="*/ 40 w 80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29" y="0"/>
                    <a:pt x="19" y="4"/>
                    <a:pt x="12" y="12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1"/>
                    <a:pt x="4" y="61"/>
                    <a:pt x="12" y="68"/>
                  </a:cubicBezTo>
                  <a:cubicBezTo>
                    <a:pt x="19" y="76"/>
                    <a:pt x="29" y="80"/>
                    <a:pt x="40" y="80"/>
                  </a:cubicBezTo>
                  <a:cubicBezTo>
                    <a:pt x="50" y="80"/>
                    <a:pt x="61" y="76"/>
                    <a:pt x="68" y="68"/>
                  </a:cubicBezTo>
                  <a:cubicBezTo>
                    <a:pt x="76" y="61"/>
                    <a:pt x="80" y="51"/>
                    <a:pt x="80" y="40"/>
                  </a:cubicBezTo>
                  <a:cubicBezTo>
                    <a:pt x="80" y="29"/>
                    <a:pt x="76" y="19"/>
                    <a:pt x="68" y="12"/>
                  </a:cubicBezTo>
                  <a:cubicBezTo>
                    <a:pt x="61" y="4"/>
                    <a:pt x="50" y="0"/>
                    <a:pt x="40" y="0"/>
                  </a:cubicBezTo>
                  <a:close/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4242577-3ADD-3748-91AE-B81BCCB9D433}"/>
              </a:ext>
            </a:extLst>
          </p:cNvPr>
          <p:cNvGrpSpPr/>
          <p:nvPr/>
        </p:nvGrpSpPr>
        <p:grpSpPr>
          <a:xfrm>
            <a:off x="5616041" y="1280752"/>
            <a:ext cx="966269" cy="972144"/>
            <a:chOff x="5616041" y="1280752"/>
            <a:chExt cx="966269" cy="97214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1782C52-E0C4-47CF-BBFC-B245FE2AD158}"/>
                </a:ext>
              </a:extLst>
            </p:cNvPr>
            <p:cNvSpPr/>
            <p:nvPr/>
          </p:nvSpPr>
          <p:spPr bwMode="auto">
            <a:xfrm>
              <a:off x="5616041" y="1280752"/>
              <a:ext cx="966269" cy="9721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499BD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67">
                <a:latin typeface="Proxima Nova" panose="02000506030000020004" pitchFamily="2" charset="0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FDB7721-7454-3A44-A59F-D5CA4774F917}"/>
                </a:ext>
              </a:extLst>
            </p:cNvPr>
            <p:cNvGrpSpPr/>
            <p:nvPr/>
          </p:nvGrpSpPr>
          <p:grpSpPr>
            <a:xfrm>
              <a:off x="5796841" y="1467280"/>
              <a:ext cx="604667" cy="606197"/>
              <a:chOff x="-61913" y="2947988"/>
              <a:chExt cx="627063" cy="628650"/>
            </a:xfrm>
            <a:solidFill>
              <a:srgbClr val="6499BD"/>
            </a:solidFill>
          </p:grpSpPr>
          <p:sp>
            <p:nvSpPr>
              <p:cNvPr id="98" name="Freeform 5">
                <a:extLst>
                  <a:ext uri="{FF2B5EF4-FFF2-40B4-BE49-F238E27FC236}">
                    <a16:creationId xmlns:a16="http://schemas.microsoft.com/office/drawing/2014/main" id="{68A71286-6552-8E47-A99A-981989097B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075" y="2973388"/>
                <a:ext cx="92075" cy="577850"/>
              </a:xfrm>
              <a:custGeom>
                <a:avLst/>
                <a:gdLst>
                  <a:gd name="T0" fmla="*/ 152 w 304"/>
                  <a:gd name="T1" fmla="*/ 0 h 1880"/>
                  <a:gd name="T2" fmla="*/ 0 w 304"/>
                  <a:gd name="T3" fmla="*/ 152 h 1880"/>
                  <a:gd name="T4" fmla="*/ 0 w 304"/>
                  <a:gd name="T5" fmla="*/ 1504 h 1880"/>
                  <a:gd name="T6" fmla="*/ 2 w 304"/>
                  <a:gd name="T7" fmla="*/ 1517 h 1880"/>
                  <a:gd name="T8" fmla="*/ 114 w 304"/>
                  <a:gd name="T9" fmla="*/ 1853 h 1880"/>
                  <a:gd name="T10" fmla="*/ 152 w 304"/>
                  <a:gd name="T11" fmla="*/ 1880 h 1880"/>
                  <a:gd name="T12" fmla="*/ 190 w 304"/>
                  <a:gd name="T13" fmla="*/ 1853 h 1880"/>
                  <a:gd name="T14" fmla="*/ 302 w 304"/>
                  <a:gd name="T15" fmla="*/ 1517 h 1880"/>
                  <a:gd name="T16" fmla="*/ 304 w 304"/>
                  <a:gd name="T17" fmla="*/ 1504 h 1880"/>
                  <a:gd name="T18" fmla="*/ 304 w 304"/>
                  <a:gd name="T19" fmla="*/ 1090 h 1880"/>
                  <a:gd name="T20" fmla="*/ 264 w 304"/>
                  <a:gd name="T21" fmla="*/ 1050 h 1880"/>
                  <a:gd name="T22" fmla="*/ 224 w 304"/>
                  <a:gd name="T23" fmla="*/ 1090 h 1880"/>
                  <a:gd name="T24" fmla="*/ 224 w 304"/>
                  <a:gd name="T25" fmla="*/ 1464 h 1880"/>
                  <a:gd name="T26" fmla="*/ 80 w 304"/>
                  <a:gd name="T27" fmla="*/ 1464 h 1880"/>
                  <a:gd name="T28" fmla="*/ 80 w 304"/>
                  <a:gd name="T29" fmla="*/ 269 h 1880"/>
                  <a:gd name="T30" fmla="*/ 224 w 304"/>
                  <a:gd name="T31" fmla="*/ 269 h 1880"/>
                  <a:gd name="T32" fmla="*/ 224 w 304"/>
                  <a:gd name="T33" fmla="*/ 770 h 1880"/>
                  <a:gd name="T34" fmla="*/ 264 w 304"/>
                  <a:gd name="T35" fmla="*/ 810 h 1880"/>
                  <a:gd name="T36" fmla="*/ 304 w 304"/>
                  <a:gd name="T37" fmla="*/ 770 h 1880"/>
                  <a:gd name="T38" fmla="*/ 304 w 304"/>
                  <a:gd name="T39" fmla="*/ 152 h 1880"/>
                  <a:gd name="T40" fmla="*/ 152 w 304"/>
                  <a:gd name="T41" fmla="*/ 0 h 1880"/>
                  <a:gd name="T42" fmla="*/ 152 w 304"/>
                  <a:gd name="T43" fmla="*/ 1714 h 1880"/>
                  <a:gd name="T44" fmla="*/ 95 w 304"/>
                  <a:gd name="T45" fmla="*/ 1544 h 1880"/>
                  <a:gd name="T46" fmla="*/ 209 w 304"/>
                  <a:gd name="T47" fmla="*/ 1544 h 1880"/>
                  <a:gd name="T48" fmla="*/ 152 w 304"/>
                  <a:gd name="T49" fmla="*/ 1714 h 1880"/>
                  <a:gd name="T50" fmla="*/ 80 w 304"/>
                  <a:gd name="T51" fmla="*/ 189 h 1880"/>
                  <a:gd name="T52" fmla="*/ 80 w 304"/>
                  <a:gd name="T53" fmla="*/ 152 h 1880"/>
                  <a:gd name="T54" fmla="*/ 152 w 304"/>
                  <a:gd name="T55" fmla="*/ 80 h 1880"/>
                  <a:gd name="T56" fmla="*/ 224 w 304"/>
                  <a:gd name="T57" fmla="*/ 152 h 1880"/>
                  <a:gd name="T58" fmla="*/ 224 w 304"/>
                  <a:gd name="T59" fmla="*/ 189 h 1880"/>
                  <a:gd name="T60" fmla="*/ 80 w 304"/>
                  <a:gd name="T61" fmla="*/ 189 h 1880"/>
                  <a:gd name="T62" fmla="*/ 80 w 304"/>
                  <a:gd name="T63" fmla="*/ 189 h 1880"/>
                  <a:gd name="T64" fmla="*/ 80 w 304"/>
                  <a:gd name="T65" fmla="*/ 189 h 1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4" h="1880">
                    <a:moveTo>
                      <a:pt x="152" y="0"/>
                    </a:moveTo>
                    <a:cubicBezTo>
                      <a:pt x="68" y="0"/>
                      <a:pt x="0" y="68"/>
                      <a:pt x="0" y="152"/>
                    </a:cubicBezTo>
                    <a:cubicBezTo>
                      <a:pt x="0" y="1504"/>
                      <a:pt x="0" y="1504"/>
                      <a:pt x="0" y="1504"/>
                    </a:cubicBezTo>
                    <a:cubicBezTo>
                      <a:pt x="0" y="1508"/>
                      <a:pt x="1" y="1513"/>
                      <a:pt x="2" y="1517"/>
                    </a:cubicBezTo>
                    <a:cubicBezTo>
                      <a:pt x="114" y="1853"/>
                      <a:pt x="114" y="1853"/>
                      <a:pt x="114" y="1853"/>
                    </a:cubicBezTo>
                    <a:cubicBezTo>
                      <a:pt x="119" y="1869"/>
                      <a:pt x="135" y="1880"/>
                      <a:pt x="152" y="1880"/>
                    </a:cubicBezTo>
                    <a:cubicBezTo>
                      <a:pt x="169" y="1880"/>
                      <a:pt x="185" y="1869"/>
                      <a:pt x="190" y="1853"/>
                    </a:cubicBezTo>
                    <a:cubicBezTo>
                      <a:pt x="302" y="1517"/>
                      <a:pt x="302" y="1517"/>
                      <a:pt x="302" y="1517"/>
                    </a:cubicBezTo>
                    <a:cubicBezTo>
                      <a:pt x="303" y="1513"/>
                      <a:pt x="304" y="1508"/>
                      <a:pt x="304" y="1504"/>
                    </a:cubicBezTo>
                    <a:cubicBezTo>
                      <a:pt x="304" y="1090"/>
                      <a:pt x="304" y="1090"/>
                      <a:pt x="304" y="1090"/>
                    </a:cubicBezTo>
                    <a:cubicBezTo>
                      <a:pt x="304" y="1067"/>
                      <a:pt x="286" y="1050"/>
                      <a:pt x="264" y="1050"/>
                    </a:cubicBezTo>
                    <a:cubicBezTo>
                      <a:pt x="242" y="1050"/>
                      <a:pt x="224" y="1067"/>
                      <a:pt x="224" y="1090"/>
                    </a:cubicBezTo>
                    <a:cubicBezTo>
                      <a:pt x="224" y="1464"/>
                      <a:pt x="224" y="1464"/>
                      <a:pt x="224" y="1464"/>
                    </a:cubicBezTo>
                    <a:cubicBezTo>
                      <a:pt x="80" y="1464"/>
                      <a:pt x="80" y="1464"/>
                      <a:pt x="80" y="1464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224" y="269"/>
                      <a:pt x="224" y="269"/>
                      <a:pt x="224" y="269"/>
                    </a:cubicBezTo>
                    <a:cubicBezTo>
                      <a:pt x="224" y="770"/>
                      <a:pt x="224" y="770"/>
                      <a:pt x="224" y="770"/>
                    </a:cubicBezTo>
                    <a:cubicBezTo>
                      <a:pt x="224" y="792"/>
                      <a:pt x="242" y="810"/>
                      <a:pt x="264" y="810"/>
                    </a:cubicBezTo>
                    <a:cubicBezTo>
                      <a:pt x="286" y="810"/>
                      <a:pt x="304" y="792"/>
                      <a:pt x="304" y="770"/>
                    </a:cubicBezTo>
                    <a:cubicBezTo>
                      <a:pt x="304" y="152"/>
                      <a:pt x="304" y="152"/>
                      <a:pt x="304" y="152"/>
                    </a:cubicBezTo>
                    <a:cubicBezTo>
                      <a:pt x="304" y="68"/>
                      <a:pt x="236" y="0"/>
                      <a:pt x="152" y="0"/>
                    </a:cubicBezTo>
                    <a:close/>
                    <a:moveTo>
                      <a:pt x="152" y="1714"/>
                    </a:moveTo>
                    <a:cubicBezTo>
                      <a:pt x="95" y="1544"/>
                      <a:pt x="95" y="1544"/>
                      <a:pt x="95" y="1544"/>
                    </a:cubicBezTo>
                    <a:cubicBezTo>
                      <a:pt x="209" y="1544"/>
                      <a:pt x="209" y="1544"/>
                      <a:pt x="209" y="1544"/>
                    </a:cubicBezTo>
                    <a:lnTo>
                      <a:pt x="152" y="1714"/>
                    </a:lnTo>
                    <a:close/>
                    <a:moveTo>
                      <a:pt x="80" y="189"/>
                    </a:moveTo>
                    <a:cubicBezTo>
                      <a:pt x="80" y="152"/>
                      <a:pt x="80" y="152"/>
                      <a:pt x="80" y="152"/>
                    </a:cubicBezTo>
                    <a:cubicBezTo>
                      <a:pt x="80" y="112"/>
                      <a:pt x="112" y="80"/>
                      <a:pt x="152" y="80"/>
                    </a:cubicBezTo>
                    <a:cubicBezTo>
                      <a:pt x="192" y="80"/>
                      <a:pt x="224" y="112"/>
                      <a:pt x="224" y="152"/>
                    </a:cubicBezTo>
                    <a:cubicBezTo>
                      <a:pt x="224" y="189"/>
                      <a:pt x="224" y="189"/>
                      <a:pt x="224" y="189"/>
                    </a:cubicBezTo>
                    <a:lnTo>
                      <a:pt x="80" y="189"/>
                    </a:lnTo>
                    <a:close/>
                    <a:moveTo>
                      <a:pt x="80" y="189"/>
                    </a:moveTo>
                    <a:cubicBezTo>
                      <a:pt x="80" y="189"/>
                      <a:pt x="80" y="189"/>
                      <a:pt x="80" y="1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6">
                <a:extLst>
                  <a:ext uri="{FF2B5EF4-FFF2-40B4-BE49-F238E27FC236}">
                    <a16:creationId xmlns:a16="http://schemas.microsoft.com/office/drawing/2014/main" id="{647FEDE5-46EC-6E4A-AF37-1014E2B30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337" y="3246438"/>
                <a:ext cx="23813" cy="25400"/>
              </a:xfrm>
              <a:custGeom>
                <a:avLst/>
                <a:gdLst>
                  <a:gd name="T0" fmla="*/ 40 w 80"/>
                  <a:gd name="T1" fmla="*/ 0 h 80"/>
                  <a:gd name="T2" fmla="*/ 12 w 80"/>
                  <a:gd name="T3" fmla="*/ 11 h 80"/>
                  <a:gd name="T4" fmla="*/ 0 w 80"/>
                  <a:gd name="T5" fmla="*/ 40 h 80"/>
                  <a:gd name="T6" fmla="*/ 12 w 80"/>
                  <a:gd name="T7" fmla="*/ 68 h 80"/>
                  <a:gd name="T8" fmla="*/ 40 w 80"/>
                  <a:gd name="T9" fmla="*/ 80 h 80"/>
                  <a:gd name="T10" fmla="*/ 68 w 80"/>
                  <a:gd name="T11" fmla="*/ 68 h 80"/>
                  <a:gd name="T12" fmla="*/ 80 w 80"/>
                  <a:gd name="T13" fmla="*/ 40 h 80"/>
                  <a:gd name="T14" fmla="*/ 68 w 80"/>
                  <a:gd name="T15" fmla="*/ 11 h 80"/>
                  <a:gd name="T16" fmla="*/ 40 w 80"/>
                  <a:gd name="T17" fmla="*/ 0 h 80"/>
                  <a:gd name="T18" fmla="*/ 40 w 80"/>
                  <a:gd name="T19" fmla="*/ 0 h 80"/>
                  <a:gd name="T20" fmla="*/ 40 w 80"/>
                  <a:gd name="T2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29" y="0"/>
                      <a:pt x="19" y="4"/>
                      <a:pt x="12" y="11"/>
                    </a:cubicBezTo>
                    <a:cubicBezTo>
                      <a:pt x="4" y="19"/>
                      <a:pt x="0" y="29"/>
                      <a:pt x="0" y="40"/>
                    </a:cubicBezTo>
                    <a:cubicBezTo>
                      <a:pt x="0" y="50"/>
                      <a:pt x="4" y="60"/>
                      <a:pt x="12" y="68"/>
                    </a:cubicBezTo>
                    <a:cubicBezTo>
                      <a:pt x="19" y="75"/>
                      <a:pt x="29" y="80"/>
                      <a:pt x="40" y="80"/>
                    </a:cubicBezTo>
                    <a:cubicBezTo>
                      <a:pt x="51" y="80"/>
                      <a:pt x="61" y="75"/>
                      <a:pt x="68" y="68"/>
                    </a:cubicBezTo>
                    <a:cubicBezTo>
                      <a:pt x="76" y="60"/>
                      <a:pt x="80" y="50"/>
                      <a:pt x="80" y="40"/>
                    </a:cubicBezTo>
                    <a:cubicBezTo>
                      <a:pt x="80" y="29"/>
                      <a:pt x="76" y="19"/>
                      <a:pt x="68" y="11"/>
                    </a:cubicBezTo>
                    <a:cubicBezTo>
                      <a:pt x="61" y="4"/>
                      <a:pt x="51" y="0"/>
                      <a:pt x="40" y="0"/>
                    </a:cubicBezTo>
                    <a:close/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">
                <a:extLst>
                  <a:ext uri="{FF2B5EF4-FFF2-40B4-BE49-F238E27FC236}">
                    <a16:creationId xmlns:a16="http://schemas.microsoft.com/office/drawing/2014/main" id="{CACA3D9F-E4FE-CB46-9F33-E590DE07D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61913" y="2947988"/>
                <a:ext cx="495300" cy="628650"/>
              </a:xfrm>
              <a:custGeom>
                <a:avLst/>
                <a:gdLst>
                  <a:gd name="T0" fmla="*/ 136 w 1616"/>
                  <a:gd name="T1" fmla="*/ 0 h 2048"/>
                  <a:gd name="T2" fmla="*/ 0 w 1616"/>
                  <a:gd name="T3" fmla="*/ 1912 h 2048"/>
                  <a:gd name="T4" fmla="*/ 1480 w 1616"/>
                  <a:gd name="T5" fmla="*/ 2048 h 2048"/>
                  <a:gd name="T6" fmla="*/ 1616 w 1616"/>
                  <a:gd name="T7" fmla="*/ 136 h 2048"/>
                  <a:gd name="T8" fmla="*/ 1069 w 1616"/>
                  <a:gd name="T9" fmla="*/ 80 h 2048"/>
                  <a:gd name="T10" fmla="*/ 1024 w 1616"/>
                  <a:gd name="T11" fmla="*/ 288 h 2048"/>
                  <a:gd name="T12" fmla="*/ 547 w 1616"/>
                  <a:gd name="T13" fmla="*/ 243 h 2048"/>
                  <a:gd name="T14" fmla="*/ 1069 w 1616"/>
                  <a:gd name="T15" fmla="*/ 80 h 2048"/>
                  <a:gd name="T16" fmla="*/ 1480 w 1616"/>
                  <a:gd name="T17" fmla="*/ 1968 h 2048"/>
                  <a:gd name="T18" fmla="*/ 80 w 1616"/>
                  <a:gd name="T19" fmla="*/ 1912 h 2048"/>
                  <a:gd name="T20" fmla="*/ 136 w 1616"/>
                  <a:gd name="T21" fmla="*/ 80 h 2048"/>
                  <a:gd name="T22" fmla="*/ 467 w 1616"/>
                  <a:gd name="T23" fmla="*/ 160 h 2048"/>
                  <a:gd name="T24" fmla="*/ 160 w 1616"/>
                  <a:gd name="T25" fmla="*/ 280 h 2048"/>
                  <a:gd name="T26" fmla="*/ 280 w 1616"/>
                  <a:gd name="T27" fmla="*/ 1888 h 2048"/>
                  <a:gd name="T28" fmla="*/ 513 w 1616"/>
                  <a:gd name="T29" fmla="*/ 1848 h 2048"/>
                  <a:gd name="T30" fmla="*/ 280 w 1616"/>
                  <a:gd name="T31" fmla="*/ 1808 h 2048"/>
                  <a:gd name="T32" fmla="*/ 240 w 1616"/>
                  <a:gd name="T33" fmla="*/ 280 h 2048"/>
                  <a:gd name="T34" fmla="*/ 467 w 1616"/>
                  <a:gd name="T35" fmla="*/ 240 h 2048"/>
                  <a:gd name="T36" fmla="*/ 592 w 1616"/>
                  <a:gd name="T37" fmla="*/ 368 h 2048"/>
                  <a:gd name="T38" fmla="*/ 1149 w 1616"/>
                  <a:gd name="T39" fmla="*/ 243 h 2048"/>
                  <a:gd name="T40" fmla="*/ 1336 w 1616"/>
                  <a:gd name="T41" fmla="*/ 240 h 2048"/>
                  <a:gd name="T42" fmla="*/ 1376 w 1616"/>
                  <a:gd name="T43" fmla="*/ 1556 h 2048"/>
                  <a:gd name="T44" fmla="*/ 1124 w 1616"/>
                  <a:gd name="T45" fmla="*/ 1676 h 2048"/>
                  <a:gd name="T46" fmla="*/ 793 w 1616"/>
                  <a:gd name="T47" fmla="*/ 1808 h 2048"/>
                  <a:gd name="T48" fmla="*/ 793 w 1616"/>
                  <a:gd name="T49" fmla="*/ 1888 h 2048"/>
                  <a:gd name="T50" fmla="*/ 1192 w 1616"/>
                  <a:gd name="T51" fmla="*/ 1876 h 2048"/>
                  <a:gd name="T52" fmla="*/ 1456 w 1616"/>
                  <a:gd name="T53" fmla="*/ 1596 h 2048"/>
                  <a:gd name="T54" fmla="*/ 1336 w 1616"/>
                  <a:gd name="T55" fmla="*/ 160 h 2048"/>
                  <a:gd name="T56" fmla="*/ 1149 w 1616"/>
                  <a:gd name="T57" fmla="*/ 80 h 2048"/>
                  <a:gd name="T58" fmla="*/ 1536 w 1616"/>
                  <a:gd name="T59" fmla="*/ 136 h 2048"/>
                  <a:gd name="T60" fmla="*/ 1319 w 1616"/>
                  <a:gd name="T61" fmla="*/ 1636 h 2048"/>
                  <a:gd name="T62" fmla="*/ 1204 w 1616"/>
                  <a:gd name="T63" fmla="*/ 1676 h 2048"/>
                  <a:gd name="T64" fmla="*/ 1319 w 1616"/>
                  <a:gd name="T65" fmla="*/ 1636 h 2048"/>
                  <a:gd name="T66" fmla="*/ 1319 w 1616"/>
                  <a:gd name="T67" fmla="*/ 1636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16" h="2048">
                    <a:moveTo>
                      <a:pt x="1480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61" y="0"/>
                      <a:pt x="0" y="61"/>
                      <a:pt x="0" y="136"/>
                    </a:cubicBezTo>
                    <a:cubicBezTo>
                      <a:pt x="0" y="1912"/>
                      <a:pt x="0" y="1912"/>
                      <a:pt x="0" y="1912"/>
                    </a:cubicBezTo>
                    <a:cubicBezTo>
                      <a:pt x="0" y="1987"/>
                      <a:pt x="61" y="2048"/>
                      <a:pt x="136" y="2048"/>
                    </a:cubicBezTo>
                    <a:cubicBezTo>
                      <a:pt x="1480" y="2048"/>
                      <a:pt x="1480" y="2048"/>
                      <a:pt x="1480" y="2048"/>
                    </a:cubicBezTo>
                    <a:cubicBezTo>
                      <a:pt x="1555" y="2048"/>
                      <a:pt x="1616" y="1987"/>
                      <a:pt x="1616" y="1912"/>
                    </a:cubicBezTo>
                    <a:cubicBezTo>
                      <a:pt x="1616" y="136"/>
                      <a:pt x="1616" y="136"/>
                      <a:pt x="1616" y="136"/>
                    </a:cubicBezTo>
                    <a:cubicBezTo>
                      <a:pt x="1616" y="61"/>
                      <a:pt x="1555" y="0"/>
                      <a:pt x="1480" y="0"/>
                    </a:cubicBezTo>
                    <a:close/>
                    <a:moveTo>
                      <a:pt x="1069" y="80"/>
                    </a:moveTo>
                    <a:cubicBezTo>
                      <a:pt x="1069" y="243"/>
                      <a:pt x="1069" y="243"/>
                      <a:pt x="1069" y="243"/>
                    </a:cubicBezTo>
                    <a:cubicBezTo>
                      <a:pt x="1069" y="268"/>
                      <a:pt x="1048" y="288"/>
                      <a:pt x="1024" y="288"/>
                    </a:cubicBezTo>
                    <a:cubicBezTo>
                      <a:pt x="592" y="288"/>
                      <a:pt x="592" y="288"/>
                      <a:pt x="592" y="288"/>
                    </a:cubicBezTo>
                    <a:cubicBezTo>
                      <a:pt x="568" y="288"/>
                      <a:pt x="547" y="268"/>
                      <a:pt x="547" y="243"/>
                    </a:cubicBezTo>
                    <a:cubicBezTo>
                      <a:pt x="547" y="80"/>
                      <a:pt x="547" y="80"/>
                      <a:pt x="547" y="80"/>
                    </a:cubicBezTo>
                    <a:lnTo>
                      <a:pt x="1069" y="80"/>
                    </a:lnTo>
                    <a:close/>
                    <a:moveTo>
                      <a:pt x="1536" y="1912"/>
                    </a:moveTo>
                    <a:cubicBezTo>
                      <a:pt x="1536" y="1943"/>
                      <a:pt x="1511" y="1968"/>
                      <a:pt x="1480" y="1968"/>
                    </a:cubicBezTo>
                    <a:cubicBezTo>
                      <a:pt x="136" y="1968"/>
                      <a:pt x="136" y="1968"/>
                      <a:pt x="136" y="1968"/>
                    </a:cubicBezTo>
                    <a:cubicBezTo>
                      <a:pt x="105" y="1968"/>
                      <a:pt x="80" y="1943"/>
                      <a:pt x="80" y="1912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80" y="105"/>
                      <a:pt x="105" y="80"/>
                      <a:pt x="136" y="80"/>
                    </a:cubicBezTo>
                    <a:cubicBezTo>
                      <a:pt x="467" y="80"/>
                      <a:pt x="467" y="80"/>
                      <a:pt x="467" y="80"/>
                    </a:cubicBezTo>
                    <a:cubicBezTo>
                      <a:pt x="467" y="160"/>
                      <a:pt x="467" y="160"/>
                      <a:pt x="467" y="160"/>
                    </a:cubicBezTo>
                    <a:cubicBezTo>
                      <a:pt x="280" y="160"/>
                      <a:pt x="280" y="160"/>
                      <a:pt x="280" y="160"/>
                    </a:cubicBezTo>
                    <a:cubicBezTo>
                      <a:pt x="214" y="160"/>
                      <a:pt x="160" y="214"/>
                      <a:pt x="160" y="280"/>
                    </a:cubicBezTo>
                    <a:cubicBezTo>
                      <a:pt x="160" y="1768"/>
                      <a:pt x="160" y="1768"/>
                      <a:pt x="160" y="1768"/>
                    </a:cubicBezTo>
                    <a:cubicBezTo>
                      <a:pt x="160" y="1834"/>
                      <a:pt x="214" y="1888"/>
                      <a:pt x="280" y="1888"/>
                    </a:cubicBezTo>
                    <a:cubicBezTo>
                      <a:pt x="473" y="1888"/>
                      <a:pt x="473" y="1888"/>
                      <a:pt x="473" y="1888"/>
                    </a:cubicBezTo>
                    <a:cubicBezTo>
                      <a:pt x="495" y="1888"/>
                      <a:pt x="513" y="1870"/>
                      <a:pt x="513" y="1848"/>
                    </a:cubicBezTo>
                    <a:cubicBezTo>
                      <a:pt x="513" y="1826"/>
                      <a:pt x="495" y="1808"/>
                      <a:pt x="473" y="1808"/>
                    </a:cubicBezTo>
                    <a:cubicBezTo>
                      <a:pt x="280" y="1808"/>
                      <a:pt x="280" y="1808"/>
                      <a:pt x="280" y="1808"/>
                    </a:cubicBezTo>
                    <a:cubicBezTo>
                      <a:pt x="258" y="1808"/>
                      <a:pt x="240" y="1790"/>
                      <a:pt x="240" y="1768"/>
                    </a:cubicBezTo>
                    <a:cubicBezTo>
                      <a:pt x="240" y="280"/>
                      <a:pt x="240" y="280"/>
                      <a:pt x="240" y="280"/>
                    </a:cubicBezTo>
                    <a:cubicBezTo>
                      <a:pt x="240" y="258"/>
                      <a:pt x="258" y="240"/>
                      <a:pt x="280" y="240"/>
                    </a:cubicBezTo>
                    <a:cubicBezTo>
                      <a:pt x="467" y="240"/>
                      <a:pt x="467" y="240"/>
                      <a:pt x="467" y="240"/>
                    </a:cubicBezTo>
                    <a:cubicBezTo>
                      <a:pt x="467" y="243"/>
                      <a:pt x="467" y="243"/>
                      <a:pt x="467" y="243"/>
                    </a:cubicBezTo>
                    <a:cubicBezTo>
                      <a:pt x="467" y="312"/>
                      <a:pt x="523" y="368"/>
                      <a:pt x="592" y="368"/>
                    </a:cubicBezTo>
                    <a:cubicBezTo>
                      <a:pt x="1024" y="368"/>
                      <a:pt x="1024" y="368"/>
                      <a:pt x="1024" y="368"/>
                    </a:cubicBezTo>
                    <a:cubicBezTo>
                      <a:pt x="1093" y="368"/>
                      <a:pt x="1149" y="312"/>
                      <a:pt x="1149" y="243"/>
                    </a:cubicBezTo>
                    <a:cubicBezTo>
                      <a:pt x="1149" y="240"/>
                      <a:pt x="1149" y="240"/>
                      <a:pt x="1149" y="240"/>
                    </a:cubicBezTo>
                    <a:cubicBezTo>
                      <a:pt x="1336" y="240"/>
                      <a:pt x="1336" y="240"/>
                      <a:pt x="1336" y="240"/>
                    </a:cubicBezTo>
                    <a:cubicBezTo>
                      <a:pt x="1358" y="240"/>
                      <a:pt x="1376" y="258"/>
                      <a:pt x="1376" y="280"/>
                    </a:cubicBezTo>
                    <a:cubicBezTo>
                      <a:pt x="1376" y="1556"/>
                      <a:pt x="1376" y="1556"/>
                      <a:pt x="1376" y="1556"/>
                    </a:cubicBezTo>
                    <a:cubicBezTo>
                      <a:pt x="1244" y="1556"/>
                      <a:pt x="1244" y="1556"/>
                      <a:pt x="1244" y="1556"/>
                    </a:cubicBezTo>
                    <a:cubicBezTo>
                      <a:pt x="1178" y="1556"/>
                      <a:pt x="1124" y="1610"/>
                      <a:pt x="1124" y="1676"/>
                    </a:cubicBezTo>
                    <a:cubicBezTo>
                      <a:pt x="1124" y="1808"/>
                      <a:pt x="1124" y="1808"/>
                      <a:pt x="1124" y="1808"/>
                    </a:cubicBezTo>
                    <a:cubicBezTo>
                      <a:pt x="793" y="1808"/>
                      <a:pt x="793" y="1808"/>
                      <a:pt x="793" y="1808"/>
                    </a:cubicBezTo>
                    <a:cubicBezTo>
                      <a:pt x="771" y="1808"/>
                      <a:pt x="753" y="1826"/>
                      <a:pt x="753" y="1848"/>
                    </a:cubicBezTo>
                    <a:cubicBezTo>
                      <a:pt x="753" y="1870"/>
                      <a:pt x="771" y="1888"/>
                      <a:pt x="793" y="1888"/>
                    </a:cubicBezTo>
                    <a:cubicBezTo>
                      <a:pt x="1164" y="1888"/>
                      <a:pt x="1164" y="1888"/>
                      <a:pt x="1164" y="1888"/>
                    </a:cubicBezTo>
                    <a:cubicBezTo>
                      <a:pt x="1175" y="1888"/>
                      <a:pt x="1185" y="1884"/>
                      <a:pt x="1192" y="1876"/>
                    </a:cubicBezTo>
                    <a:cubicBezTo>
                      <a:pt x="1444" y="1624"/>
                      <a:pt x="1444" y="1624"/>
                      <a:pt x="1444" y="1624"/>
                    </a:cubicBezTo>
                    <a:cubicBezTo>
                      <a:pt x="1452" y="1617"/>
                      <a:pt x="1456" y="1607"/>
                      <a:pt x="1456" y="1596"/>
                    </a:cubicBezTo>
                    <a:cubicBezTo>
                      <a:pt x="1456" y="280"/>
                      <a:pt x="1456" y="280"/>
                      <a:pt x="1456" y="280"/>
                    </a:cubicBezTo>
                    <a:cubicBezTo>
                      <a:pt x="1456" y="214"/>
                      <a:pt x="1402" y="160"/>
                      <a:pt x="1336" y="160"/>
                    </a:cubicBezTo>
                    <a:cubicBezTo>
                      <a:pt x="1149" y="160"/>
                      <a:pt x="1149" y="160"/>
                      <a:pt x="1149" y="160"/>
                    </a:cubicBezTo>
                    <a:cubicBezTo>
                      <a:pt x="1149" y="80"/>
                      <a:pt x="1149" y="80"/>
                      <a:pt x="1149" y="80"/>
                    </a:cubicBezTo>
                    <a:cubicBezTo>
                      <a:pt x="1480" y="80"/>
                      <a:pt x="1480" y="80"/>
                      <a:pt x="1480" y="80"/>
                    </a:cubicBezTo>
                    <a:cubicBezTo>
                      <a:pt x="1511" y="80"/>
                      <a:pt x="1536" y="105"/>
                      <a:pt x="1536" y="136"/>
                    </a:cubicBezTo>
                    <a:lnTo>
                      <a:pt x="1536" y="1912"/>
                    </a:lnTo>
                    <a:close/>
                    <a:moveTo>
                      <a:pt x="1319" y="1636"/>
                    </a:moveTo>
                    <a:cubicBezTo>
                      <a:pt x="1204" y="1751"/>
                      <a:pt x="1204" y="1751"/>
                      <a:pt x="1204" y="1751"/>
                    </a:cubicBezTo>
                    <a:cubicBezTo>
                      <a:pt x="1204" y="1676"/>
                      <a:pt x="1204" y="1676"/>
                      <a:pt x="1204" y="1676"/>
                    </a:cubicBezTo>
                    <a:cubicBezTo>
                      <a:pt x="1204" y="1654"/>
                      <a:pt x="1222" y="1636"/>
                      <a:pt x="1244" y="1636"/>
                    </a:cubicBezTo>
                    <a:lnTo>
                      <a:pt x="1319" y="1636"/>
                    </a:lnTo>
                    <a:close/>
                    <a:moveTo>
                      <a:pt x="1319" y="1636"/>
                    </a:moveTo>
                    <a:cubicBezTo>
                      <a:pt x="1319" y="1636"/>
                      <a:pt x="1319" y="1636"/>
                      <a:pt x="1319" y="16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">
                <a:extLst>
                  <a:ext uri="{FF2B5EF4-FFF2-40B4-BE49-F238E27FC236}">
                    <a16:creationId xmlns:a16="http://schemas.microsoft.com/office/drawing/2014/main" id="{7A655699-EA2F-8E40-98A6-F6C2D62F1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12" y="3224213"/>
                <a:ext cx="93663" cy="73025"/>
              </a:xfrm>
              <a:custGeom>
                <a:avLst/>
                <a:gdLst>
                  <a:gd name="T0" fmla="*/ 233 w 306"/>
                  <a:gd name="T1" fmla="*/ 16 h 236"/>
                  <a:gd name="T2" fmla="*/ 109 w 306"/>
                  <a:gd name="T3" fmla="*/ 140 h 236"/>
                  <a:gd name="T4" fmla="*/ 72 w 306"/>
                  <a:gd name="T5" fmla="*/ 102 h 236"/>
                  <a:gd name="T6" fmla="*/ 16 w 306"/>
                  <a:gd name="T7" fmla="*/ 102 h 236"/>
                  <a:gd name="T8" fmla="*/ 16 w 306"/>
                  <a:gd name="T9" fmla="*/ 159 h 236"/>
                  <a:gd name="T10" fmla="*/ 81 w 306"/>
                  <a:gd name="T11" fmla="*/ 224 h 236"/>
                  <a:gd name="T12" fmla="*/ 109 w 306"/>
                  <a:gd name="T13" fmla="*/ 236 h 236"/>
                  <a:gd name="T14" fmla="*/ 138 w 306"/>
                  <a:gd name="T15" fmla="*/ 224 h 236"/>
                  <a:gd name="T16" fmla="*/ 290 w 306"/>
                  <a:gd name="T17" fmla="*/ 72 h 236"/>
                  <a:gd name="T18" fmla="*/ 290 w 306"/>
                  <a:gd name="T19" fmla="*/ 16 h 236"/>
                  <a:gd name="T20" fmla="*/ 233 w 306"/>
                  <a:gd name="T21" fmla="*/ 16 h 236"/>
                  <a:gd name="T22" fmla="*/ 233 w 306"/>
                  <a:gd name="T23" fmla="*/ 16 h 236"/>
                  <a:gd name="T24" fmla="*/ 233 w 306"/>
                  <a:gd name="T25" fmla="*/ 1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6" h="236">
                    <a:moveTo>
                      <a:pt x="233" y="16"/>
                    </a:moveTo>
                    <a:cubicBezTo>
                      <a:pt x="109" y="140"/>
                      <a:pt x="109" y="140"/>
                      <a:pt x="109" y="140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57" y="87"/>
                      <a:pt x="31" y="87"/>
                      <a:pt x="16" y="102"/>
                    </a:cubicBezTo>
                    <a:cubicBezTo>
                      <a:pt x="0" y="118"/>
                      <a:pt x="0" y="143"/>
                      <a:pt x="16" y="159"/>
                    </a:cubicBezTo>
                    <a:cubicBezTo>
                      <a:pt x="81" y="224"/>
                      <a:pt x="81" y="224"/>
                      <a:pt x="81" y="224"/>
                    </a:cubicBezTo>
                    <a:cubicBezTo>
                      <a:pt x="89" y="232"/>
                      <a:pt x="99" y="236"/>
                      <a:pt x="109" y="236"/>
                    </a:cubicBezTo>
                    <a:cubicBezTo>
                      <a:pt x="120" y="236"/>
                      <a:pt x="130" y="232"/>
                      <a:pt x="138" y="224"/>
                    </a:cubicBezTo>
                    <a:cubicBezTo>
                      <a:pt x="290" y="72"/>
                      <a:pt x="290" y="72"/>
                      <a:pt x="290" y="72"/>
                    </a:cubicBezTo>
                    <a:cubicBezTo>
                      <a:pt x="306" y="57"/>
                      <a:pt x="306" y="31"/>
                      <a:pt x="290" y="16"/>
                    </a:cubicBezTo>
                    <a:cubicBezTo>
                      <a:pt x="274" y="0"/>
                      <a:pt x="249" y="0"/>
                      <a:pt x="233" y="16"/>
                    </a:cubicBezTo>
                    <a:close/>
                    <a:moveTo>
                      <a:pt x="233" y="16"/>
                    </a:moveTo>
                    <a:cubicBezTo>
                      <a:pt x="233" y="16"/>
                      <a:pt x="233" y="16"/>
                      <a:pt x="23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9">
                <a:extLst>
                  <a:ext uri="{FF2B5EF4-FFF2-40B4-BE49-F238E27FC236}">
                    <a16:creationId xmlns:a16="http://schemas.microsoft.com/office/drawing/2014/main" id="{AB5CA1A0-C415-E847-BD02-2E49192E93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337" y="3271838"/>
                <a:ext cx="87313" cy="25400"/>
              </a:xfrm>
              <a:custGeom>
                <a:avLst/>
                <a:gdLst>
                  <a:gd name="T0" fmla="*/ 40 w 283"/>
                  <a:gd name="T1" fmla="*/ 80 h 80"/>
                  <a:gd name="T2" fmla="*/ 243 w 283"/>
                  <a:gd name="T3" fmla="*/ 80 h 80"/>
                  <a:gd name="T4" fmla="*/ 283 w 283"/>
                  <a:gd name="T5" fmla="*/ 40 h 80"/>
                  <a:gd name="T6" fmla="*/ 243 w 283"/>
                  <a:gd name="T7" fmla="*/ 0 h 80"/>
                  <a:gd name="T8" fmla="*/ 40 w 283"/>
                  <a:gd name="T9" fmla="*/ 0 h 80"/>
                  <a:gd name="T10" fmla="*/ 0 w 283"/>
                  <a:gd name="T11" fmla="*/ 40 h 80"/>
                  <a:gd name="T12" fmla="*/ 40 w 283"/>
                  <a:gd name="T13" fmla="*/ 80 h 80"/>
                  <a:gd name="T14" fmla="*/ 40 w 283"/>
                  <a:gd name="T15" fmla="*/ 80 h 80"/>
                  <a:gd name="T16" fmla="*/ 40 w 283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80">
                    <a:moveTo>
                      <a:pt x="40" y="80"/>
                    </a:moveTo>
                    <a:cubicBezTo>
                      <a:pt x="243" y="80"/>
                      <a:pt x="243" y="80"/>
                      <a:pt x="243" y="80"/>
                    </a:cubicBezTo>
                    <a:cubicBezTo>
                      <a:pt x="265" y="80"/>
                      <a:pt x="283" y="62"/>
                      <a:pt x="283" y="40"/>
                    </a:cubicBezTo>
                    <a:cubicBezTo>
                      <a:pt x="283" y="17"/>
                      <a:pt x="265" y="0"/>
                      <a:pt x="243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">
                <a:extLst>
                  <a:ext uri="{FF2B5EF4-FFF2-40B4-BE49-F238E27FC236}">
                    <a16:creationId xmlns:a16="http://schemas.microsoft.com/office/drawing/2014/main" id="{66725D16-553C-F84F-8088-6F38AD23A6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337" y="3222626"/>
                <a:ext cx="149225" cy="25400"/>
              </a:xfrm>
              <a:custGeom>
                <a:avLst/>
                <a:gdLst>
                  <a:gd name="T0" fmla="*/ 40 w 486"/>
                  <a:gd name="T1" fmla="*/ 80 h 80"/>
                  <a:gd name="T2" fmla="*/ 446 w 486"/>
                  <a:gd name="T3" fmla="*/ 80 h 80"/>
                  <a:gd name="T4" fmla="*/ 486 w 486"/>
                  <a:gd name="T5" fmla="*/ 40 h 80"/>
                  <a:gd name="T6" fmla="*/ 446 w 486"/>
                  <a:gd name="T7" fmla="*/ 0 h 80"/>
                  <a:gd name="T8" fmla="*/ 40 w 486"/>
                  <a:gd name="T9" fmla="*/ 0 h 80"/>
                  <a:gd name="T10" fmla="*/ 0 w 486"/>
                  <a:gd name="T11" fmla="*/ 40 h 80"/>
                  <a:gd name="T12" fmla="*/ 40 w 486"/>
                  <a:gd name="T13" fmla="*/ 80 h 80"/>
                  <a:gd name="T14" fmla="*/ 40 w 486"/>
                  <a:gd name="T15" fmla="*/ 80 h 80"/>
                  <a:gd name="T16" fmla="*/ 40 w 486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6" h="80">
                    <a:moveTo>
                      <a:pt x="40" y="80"/>
                    </a:moveTo>
                    <a:cubicBezTo>
                      <a:pt x="446" y="80"/>
                      <a:pt x="446" y="80"/>
                      <a:pt x="446" y="80"/>
                    </a:cubicBezTo>
                    <a:cubicBezTo>
                      <a:pt x="468" y="80"/>
                      <a:pt x="486" y="62"/>
                      <a:pt x="486" y="40"/>
                    </a:cubicBezTo>
                    <a:cubicBezTo>
                      <a:pt x="486" y="17"/>
                      <a:pt x="468" y="0"/>
                      <a:pt x="44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1">
                <a:extLst>
                  <a:ext uri="{FF2B5EF4-FFF2-40B4-BE49-F238E27FC236}">
                    <a16:creationId xmlns:a16="http://schemas.microsoft.com/office/drawing/2014/main" id="{D9C2FE78-5AB5-4745-9208-2AE5D6962E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12" y="3338513"/>
                <a:ext cx="93663" cy="73025"/>
              </a:xfrm>
              <a:custGeom>
                <a:avLst/>
                <a:gdLst>
                  <a:gd name="T0" fmla="*/ 290 w 306"/>
                  <a:gd name="T1" fmla="*/ 16 h 236"/>
                  <a:gd name="T2" fmla="*/ 233 w 306"/>
                  <a:gd name="T3" fmla="*/ 16 h 236"/>
                  <a:gd name="T4" fmla="*/ 109 w 306"/>
                  <a:gd name="T5" fmla="*/ 140 h 236"/>
                  <a:gd name="T6" fmla="*/ 72 w 306"/>
                  <a:gd name="T7" fmla="*/ 102 h 236"/>
                  <a:gd name="T8" fmla="*/ 16 w 306"/>
                  <a:gd name="T9" fmla="*/ 102 h 236"/>
                  <a:gd name="T10" fmla="*/ 16 w 306"/>
                  <a:gd name="T11" fmla="*/ 159 h 236"/>
                  <a:gd name="T12" fmla="*/ 81 w 306"/>
                  <a:gd name="T13" fmla="*/ 224 h 236"/>
                  <a:gd name="T14" fmla="*/ 109 w 306"/>
                  <a:gd name="T15" fmla="*/ 236 h 236"/>
                  <a:gd name="T16" fmla="*/ 138 w 306"/>
                  <a:gd name="T17" fmla="*/ 224 h 236"/>
                  <a:gd name="T18" fmla="*/ 290 w 306"/>
                  <a:gd name="T19" fmla="*/ 72 h 236"/>
                  <a:gd name="T20" fmla="*/ 290 w 306"/>
                  <a:gd name="T21" fmla="*/ 16 h 236"/>
                  <a:gd name="T22" fmla="*/ 290 w 306"/>
                  <a:gd name="T23" fmla="*/ 16 h 236"/>
                  <a:gd name="T24" fmla="*/ 290 w 306"/>
                  <a:gd name="T25" fmla="*/ 1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6" h="236">
                    <a:moveTo>
                      <a:pt x="290" y="16"/>
                    </a:moveTo>
                    <a:cubicBezTo>
                      <a:pt x="274" y="0"/>
                      <a:pt x="249" y="0"/>
                      <a:pt x="233" y="16"/>
                    </a:cubicBezTo>
                    <a:cubicBezTo>
                      <a:pt x="109" y="140"/>
                      <a:pt x="109" y="140"/>
                      <a:pt x="109" y="140"/>
                    </a:cubicBezTo>
                    <a:cubicBezTo>
                      <a:pt x="72" y="102"/>
                      <a:pt x="72" y="102"/>
                      <a:pt x="72" y="102"/>
                    </a:cubicBezTo>
                    <a:cubicBezTo>
                      <a:pt x="57" y="87"/>
                      <a:pt x="31" y="87"/>
                      <a:pt x="16" y="102"/>
                    </a:cubicBezTo>
                    <a:cubicBezTo>
                      <a:pt x="0" y="118"/>
                      <a:pt x="0" y="143"/>
                      <a:pt x="16" y="159"/>
                    </a:cubicBezTo>
                    <a:cubicBezTo>
                      <a:pt x="81" y="224"/>
                      <a:pt x="81" y="224"/>
                      <a:pt x="81" y="224"/>
                    </a:cubicBezTo>
                    <a:cubicBezTo>
                      <a:pt x="89" y="232"/>
                      <a:pt x="99" y="236"/>
                      <a:pt x="109" y="236"/>
                    </a:cubicBezTo>
                    <a:cubicBezTo>
                      <a:pt x="120" y="236"/>
                      <a:pt x="130" y="232"/>
                      <a:pt x="138" y="224"/>
                    </a:cubicBezTo>
                    <a:cubicBezTo>
                      <a:pt x="290" y="72"/>
                      <a:pt x="290" y="72"/>
                      <a:pt x="290" y="72"/>
                    </a:cubicBezTo>
                    <a:cubicBezTo>
                      <a:pt x="306" y="57"/>
                      <a:pt x="306" y="31"/>
                      <a:pt x="290" y="16"/>
                    </a:cubicBezTo>
                    <a:close/>
                    <a:moveTo>
                      <a:pt x="290" y="16"/>
                    </a:moveTo>
                    <a:cubicBezTo>
                      <a:pt x="290" y="16"/>
                      <a:pt x="290" y="16"/>
                      <a:pt x="290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2">
                <a:extLst>
                  <a:ext uri="{FF2B5EF4-FFF2-40B4-BE49-F238E27FC236}">
                    <a16:creationId xmlns:a16="http://schemas.microsoft.com/office/drawing/2014/main" id="{E3D7CC72-27A8-444A-8585-4A3A1425D3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337" y="3386138"/>
                <a:ext cx="87313" cy="25400"/>
              </a:xfrm>
              <a:custGeom>
                <a:avLst/>
                <a:gdLst>
                  <a:gd name="T0" fmla="*/ 243 w 283"/>
                  <a:gd name="T1" fmla="*/ 80 h 80"/>
                  <a:gd name="T2" fmla="*/ 283 w 283"/>
                  <a:gd name="T3" fmla="*/ 40 h 80"/>
                  <a:gd name="T4" fmla="*/ 243 w 283"/>
                  <a:gd name="T5" fmla="*/ 0 h 80"/>
                  <a:gd name="T6" fmla="*/ 40 w 283"/>
                  <a:gd name="T7" fmla="*/ 0 h 80"/>
                  <a:gd name="T8" fmla="*/ 0 w 283"/>
                  <a:gd name="T9" fmla="*/ 40 h 80"/>
                  <a:gd name="T10" fmla="*/ 40 w 283"/>
                  <a:gd name="T11" fmla="*/ 80 h 80"/>
                  <a:gd name="T12" fmla="*/ 243 w 283"/>
                  <a:gd name="T13" fmla="*/ 80 h 80"/>
                  <a:gd name="T14" fmla="*/ 243 w 283"/>
                  <a:gd name="T15" fmla="*/ 80 h 80"/>
                  <a:gd name="T16" fmla="*/ 243 w 283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80">
                    <a:moveTo>
                      <a:pt x="243" y="80"/>
                    </a:moveTo>
                    <a:cubicBezTo>
                      <a:pt x="265" y="80"/>
                      <a:pt x="283" y="62"/>
                      <a:pt x="283" y="40"/>
                    </a:cubicBezTo>
                    <a:cubicBezTo>
                      <a:pt x="283" y="17"/>
                      <a:pt x="265" y="0"/>
                      <a:pt x="243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lnTo>
                      <a:pt x="243" y="80"/>
                    </a:lnTo>
                    <a:close/>
                    <a:moveTo>
                      <a:pt x="243" y="80"/>
                    </a:moveTo>
                    <a:cubicBezTo>
                      <a:pt x="243" y="80"/>
                      <a:pt x="243" y="80"/>
                      <a:pt x="243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3">
                <a:extLst>
                  <a:ext uri="{FF2B5EF4-FFF2-40B4-BE49-F238E27FC236}">
                    <a16:creationId xmlns:a16="http://schemas.microsoft.com/office/drawing/2014/main" id="{97370E7A-E8E1-3D4E-83C4-916E64BDE5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337" y="3336926"/>
                <a:ext cx="149225" cy="25400"/>
              </a:xfrm>
              <a:custGeom>
                <a:avLst/>
                <a:gdLst>
                  <a:gd name="T0" fmla="*/ 40 w 486"/>
                  <a:gd name="T1" fmla="*/ 80 h 80"/>
                  <a:gd name="T2" fmla="*/ 446 w 486"/>
                  <a:gd name="T3" fmla="*/ 80 h 80"/>
                  <a:gd name="T4" fmla="*/ 486 w 486"/>
                  <a:gd name="T5" fmla="*/ 40 h 80"/>
                  <a:gd name="T6" fmla="*/ 446 w 486"/>
                  <a:gd name="T7" fmla="*/ 0 h 80"/>
                  <a:gd name="T8" fmla="*/ 40 w 486"/>
                  <a:gd name="T9" fmla="*/ 0 h 80"/>
                  <a:gd name="T10" fmla="*/ 0 w 486"/>
                  <a:gd name="T11" fmla="*/ 40 h 80"/>
                  <a:gd name="T12" fmla="*/ 40 w 486"/>
                  <a:gd name="T13" fmla="*/ 80 h 80"/>
                  <a:gd name="T14" fmla="*/ 40 w 486"/>
                  <a:gd name="T15" fmla="*/ 80 h 80"/>
                  <a:gd name="T16" fmla="*/ 40 w 486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6" h="80">
                    <a:moveTo>
                      <a:pt x="40" y="80"/>
                    </a:moveTo>
                    <a:cubicBezTo>
                      <a:pt x="446" y="80"/>
                      <a:pt x="446" y="80"/>
                      <a:pt x="446" y="80"/>
                    </a:cubicBezTo>
                    <a:cubicBezTo>
                      <a:pt x="468" y="80"/>
                      <a:pt x="486" y="62"/>
                      <a:pt x="486" y="40"/>
                    </a:cubicBezTo>
                    <a:cubicBezTo>
                      <a:pt x="486" y="17"/>
                      <a:pt x="468" y="0"/>
                      <a:pt x="44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4">
                <a:extLst>
                  <a:ext uri="{FF2B5EF4-FFF2-40B4-BE49-F238E27FC236}">
                    <a16:creationId xmlns:a16="http://schemas.microsoft.com/office/drawing/2014/main" id="{EA30AC52-6710-3149-8807-E8E5DD8464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12" y="3108326"/>
                <a:ext cx="93663" cy="73025"/>
              </a:xfrm>
              <a:custGeom>
                <a:avLst/>
                <a:gdLst>
                  <a:gd name="T0" fmla="*/ 81 w 306"/>
                  <a:gd name="T1" fmla="*/ 225 h 236"/>
                  <a:gd name="T2" fmla="*/ 109 w 306"/>
                  <a:gd name="T3" fmla="*/ 236 h 236"/>
                  <a:gd name="T4" fmla="*/ 138 w 306"/>
                  <a:gd name="T5" fmla="*/ 225 h 236"/>
                  <a:gd name="T6" fmla="*/ 290 w 306"/>
                  <a:gd name="T7" fmla="*/ 73 h 236"/>
                  <a:gd name="T8" fmla="*/ 290 w 306"/>
                  <a:gd name="T9" fmla="*/ 16 h 236"/>
                  <a:gd name="T10" fmla="*/ 233 w 306"/>
                  <a:gd name="T11" fmla="*/ 16 h 236"/>
                  <a:gd name="T12" fmla="*/ 109 w 306"/>
                  <a:gd name="T13" fmla="*/ 140 h 236"/>
                  <a:gd name="T14" fmla="*/ 72 w 306"/>
                  <a:gd name="T15" fmla="*/ 103 h 236"/>
                  <a:gd name="T16" fmla="*/ 16 w 306"/>
                  <a:gd name="T17" fmla="*/ 103 h 236"/>
                  <a:gd name="T18" fmla="*/ 16 w 306"/>
                  <a:gd name="T19" fmla="*/ 159 h 236"/>
                  <a:gd name="T20" fmla="*/ 81 w 306"/>
                  <a:gd name="T21" fmla="*/ 225 h 236"/>
                  <a:gd name="T22" fmla="*/ 81 w 306"/>
                  <a:gd name="T23" fmla="*/ 225 h 236"/>
                  <a:gd name="T24" fmla="*/ 81 w 306"/>
                  <a:gd name="T25" fmla="*/ 225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6" h="236">
                    <a:moveTo>
                      <a:pt x="81" y="225"/>
                    </a:moveTo>
                    <a:cubicBezTo>
                      <a:pt x="89" y="232"/>
                      <a:pt x="99" y="236"/>
                      <a:pt x="109" y="236"/>
                    </a:cubicBezTo>
                    <a:cubicBezTo>
                      <a:pt x="120" y="236"/>
                      <a:pt x="130" y="232"/>
                      <a:pt x="138" y="225"/>
                    </a:cubicBezTo>
                    <a:cubicBezTo>
                      <a:pt x="290" y="73"/>
                      <a:pt x="290" y="73"/>
                      <a:pt x="290" y="73"/>
                    </a:cubicBezTo>
                    <a:cubicBezTo>
                      <a:pt x="306" y="57"/>
                      <a:pt x="306" y="32"/>
                      <a:pt x="290" y="16"/>
                    </a:cubicBezTo>
                    <a:cubicBezTo>
                      <a:pt x="274" y="0"/>
                      <a:pt x="249" y="0"/>
                      <a:pt x="233" y="16"/>
                    </a:cubicBezTo>
                    <a:cubicBezTo>
                      <a:pt x="109" y="140"/>
                      <a:pt x="109" y="140"/>
                      <a:pt x="109" y="140"/>
                    </a:cubicBezTo>
                    <a:cubicBezTo>
                      <a:pt x="72" y="103"/>
                      <a:pt x="72" y="103"/>
                      <a:pt x="72" y="103"/>
                    </a:cubicBezTo>
                    <a:cubicBezTo>
                      <a:pt x="57" y="87"/>
                      <a:pt x="31" y="87"/>
                      <a:pt x="16" y="103"/>
                    </a:cubicBezTo>
                    <a:cubicBezTo>
                      <a:pt x="0" y="118"/>
                      <a:pt x="0" y="144"/>
                      <a:pt x="16" y="159"/>
                    </a:cubicBezTo>
                    <a:lnTo>
                      <a:pt x="81" y="225"/>
                    </a:lnTo>
                    <a:close/>
                    <a:moveTo>
                      <a:pt x="81" y="225"/>
                    </a:moveTo>
                    <a:cubicBezTo>
                      <a:pt x="81" y="225"/>
                      <a:pt x="81" y="225"/>
                      <a:pt x="81" y="2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5">
                <a:extLst>
                  <a:ext uri="{FF2B5EF4-FFF2-40B4-BE49-F238E27FC236}">
                    <a16:creationId xmlns:a16="http://schemas.microsoft.com/office/drawing/2014/main" id="{409D32F2-C211-DC4E-A736-8E5B6B0BBF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337" y="3155951"/>
                <a:ext cx="87313" cy="25400"/>
              </a:xfrm>
              <a:custGeom>
                <a:avLst/>
                <a:gdLst>
                  <a:gd name="T0" fmla="*/ 40 w 283"/>
                  <a:gd name="T1" fmla="*/ 80 h 80"/>
                  <a:gd name="T2" fmla="*/ 243 w 283"/>
                  <a:gd name="T3" fmla="*/ 80 h 80"/>
                  <a:gd name="T4" fmla="*/ 283 w 283"/>
                  <a:gd name="T5" fmla="*/ 40 h 80"/>
                  <a:gd name="T6" fmla="*/ 243 w 283"/>
                  <a:gd name="T7" fmla="*/ 0 h 80"/>
                  <a:gd name="T8" fmla="*/ 40 w 283"/>
                  <a:gd name="T9" fmla="*/ 0 h 80"/>
                  <a:gd name="T10" fmla="*/ 0 w 283"/>
                  <a:gd name="T11" fmla="*/ 40 h 80"/>
                  <a:gd name="T12" fmla="*/ 40 w 283"/>
                  <a:gd name="T13" fmla="*/ 80 h 80"/>
                  <a:gd name="T14" fmla="*/ 40 w 283"/>
                  <a:gd name="T15" fmla="*/ 80 h 80"/>
                  <a:gd name="T16" fmla="*/ 40 w 283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80">
                    <a:moveTo>
                      <a:pt x="40" y="80"/>
                    </a:moveTo>
                    <a:cubicBezTo>
                      <a:pt x="243" y="80"/>
                      <a:pt x="243" y="80"/>
                      <a:pt x="243" y="80"/>
                    </a:cubicBezTo>
                    <a:cubicBezTo>
                      <a:pt x="265" y="80"/>
                      <a:pt x="283" y="62"/>
                      <a:pt x="283" y="40"/>
                    </a:cubicBezTo>
                    <a:cubicBezTo>
                      <a:pt x="283" y="18"/>
                      <a:pt x="265" y="0"/>
                      <a:pt x="243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6">
                <a:extLst>
                  <a:ext uri="{FF2B5EF4-FFF2-40B4-BE49-F238E27FC236}">
                    <a16:creationId xmlns:a16="http://schemas.microsoft.com/office/drawing/2014/main" id="{BA95EA0A-BC01-8B41-BBC2-43F5083271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337" y="3106738"/>
                <a:ext cx="149225" cy="25400"/>
              </a:xfrm>
              <a:custGeom>
                <a:avLst/>
                <a:gdLst>
                  <a:gd name="T0" fmla="*/ 40 w 486"/>
                  <a:gd name="T1" fmla="*/ 80 h 80"/>
                  <a:gd name="T2" fmla="*/ 446 w 486"/>
                  <a:gd name="T3" fmla="*/ 80 h 80"/>
                  <a:gd name="T4" fmla="*/ 486 w 486"/>
                  <a:gd name="T5" fmla="*/ 40 h 80"/>
                  <a:gd name="T6" fmla="*/ 446 w 486"/>
                  <a:gd name="T7" fmla="*/ 0 h 80"/>
                  <a:gd name="T8" fmla="*/ 40 w 486"/>
                  <a:gd name="T9" fmla="*/ 0 h 80"/>
                  <a:gd name="T10" fmla="*/ 0 w 486"/>
                  <a:gd name="T11" fmla="*/ 40 h 80"/>
                  <a:gd name="T12" fmla="*/ 40 w 486"/>
                  <a:gd name="T13" fmla="*/ 80 h 80"/>
                  <a:gd name="T14" fmla="*/ 40 w 486"/>
                  <a:gd name="T15" fmla="*/ 80 h 80"/>
                  <a:gd name="T16" fmla="*/ 40 w 486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6" h="80">
                    <a:moveTo>
                      <a:pt x="40" y="80"/>
                    </a:moveTo>
                    <a:cubicBezTo>
                      <a:pt x="446" y="80"/>
                      <a:pt x="446" y="80"/>
                      <a:pt x="446" y="80"/>
                    </a:cubicBezTo>
                    <a:cubicBezTo>
                      <a:pt x="468" y="80"/>
                      <a:pt x="486" y="62"/>
                      <a:pt x="486" y="40"/>
                    </a:cubicBezTo>
                    <a:cubicBezTo>
                      <a:pt x="486" y="18"/>
                      <a:pt x="468" y="0"/>
                      <a:pt x="44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7">
                <a:extLst>
                  <a:ext uri="{FF2B5EF4-FFF2-40B4-BE49-F238E27FC236}">
                    <a16:creationId xmlns:a16="http://schemas.microsoft.com/office/drawing/2014/main" id="{0380B5BC-D6CB-9647-8FFF-3E8DAC07A4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062" y="3503613"/>
                <a:ext cx="25400" cy="23813"/>
              </a:xfrm>
              <a:custGeom>
                <a:avLst/>
                <a:gdLst>
                  <a:gd name="T0" fmla="*/ 40 w 80"/>
                  <a:gd name="T1" fmla="*/ 0 h 80"/>
                  <a:gd name="T2" fmla="*/ 12 w 80"/>
                  <a:gd name="T3" fmla="*/ 12 h 80"/>
                  <a:gd name="T4" fmla="*/ 0 w 80"/>
                  <a:gd name="T5" fmla="*/ 40 h 80"/>
                  <a:gd name="T6" fmla="*/ 12 w 80"/>
                  <a:gd name="T7" fmla="*/ 68 h 80"/>
                  <a:gd name="T8" fmla="*/ 40 w 80"/>
                  <a:gd name="T9" fmla="*/ 80 h 80"/>
                  <a:gd name="T10" fmla="*/ 68 w 80"/>
                  <a:gd name="T11" fmla="*/ 68 h 80"/>
                  <a:gd name="T12" fmla="*/ 80 w 80"/>
                  <a:gd name="T13" fmla="*/ 40 h 80"/>
                  <a:gd name="T14" fmla="*/ 68 w 80"/>
                  <a:gd name="T15" fmla="*/ 12 h 80"/>
                  <a:gd name="T16" fmla="*/ 40 w 80"/>
                  <a:gd name="T17" fmla="*/ 0 h 80"/>
                  <a:gd name="T18" fmla="*/ 40 w 80"/>
                  <a:gd name="T19" fmla="*/ 0 h 80"/>
                  <a:gd name="T20" fmla="*/ 40 w 80"/>
                  <a:gd name="T2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29" y="0"/>
                      <a:pt x="19" y="4"/>
                      <a:pt x="12" y="12"/>
                    </a:cubicBezTo>
                    <a:cubicBezTo>
                      <a:pt x="4" y="19"/>
                      <a:pt x="0" y="29"/>
                      <a:pt x="0" y="40"/>
                    </a:cubicBezTo>
                    <a:cubicBezTo>
                      <a:pt x="0" y="51"/>
                      <a:pt x="4" y="61"/>
                      <a:pt x="12" y="68"/>
                    </a:cubicBezTo>
                    <a:cubicBezTo>
                      <a:pt x="19" y="76"/>
                      <a:pt x="29" y="80"/>
                      <a:pt x="40" y="80"/>
                    </a:cubicBezTo>
                    <a:cubicBezTo>
                      <a:pt x="50" y="80"/>
                      <a:pt x="61" y="76"/>
                      <a:pt x="68" y="68"/>
                    </a:cubicBezTo>
                    <a:cubicBezTo>
                      <a:pt x="76" y="61"/>
                      <a:pt x="80" y="51"/>
                      <a:pt x="80" y="40"/>
                    </a:cubicBezTo>
                    <a:cubicBezTo>
                      <a:pt x="80" y="29"/>
                      <a:pt x="76" y="19"/>
                      <a:pt x="68" y="12"/>
                    </a:cubicBezTo>
                    <a:cubicBezTo>
                      <a:pt x="61" y="4"/>
                      <a:pt x="50" y="0"/>
                      <a:pt x="40" y="0"/>
                    </a:cubicBezTo>
                    <a:close/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3B22E6-173D-3B4D-BB61-C2287F6BEC55}"/>
              </a:ext>
            </a:extLst>
          </p:cNvPr>
          <p:cNvGrpSpPr/>
          <p:nvPr/>
        </p:nvGrpSpPr>
        <p:grpSpPr>
          <a:xfrm>
            <a:off x="9660557" y="1280752"/>
            <a:ext cx="966269" cy="972144"/>
            <a:chOff x="9660557" y="1280752"/>
            <a:chExt cx="966269" cy="972144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91D9E89-202C-434B-8525-275C856C8BBE}"/>
                </a:ext>
              </a:extLst>
            </p:cNvPr>
            <p:cNvSpPr/>
            <p:nvPr/>
          </p:nvSpPr>
          <p:spPr bwMode="auto">
            <a:xfrm>
              <a:off x="9660557" y="1280752"/>
              <a:ext cx="966269" cy="9721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F7766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67">
                <a:latin typeface="Proxima Nova" panose="02000506030000020004" pitchFamily="2" charset="0"/>
              </a:endParaRPr>
            </a:p>
          </p:txBody>
        </p:sp>
        <p:sp>
          <p:nvSpPr>
            <p:cNvPr id="117" name="Freeform 5">
              <a:extLst>
                <a:ext uri="{FF2B5EF4-FFF2-40B4-BE49-F238E27FC236}">
                  <a16:creationId xmlns:a16="http://schemas.microsoft.com/office/drawing/2014/main" id="{2389F694-D551-F845-8F10-5B9F8244C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7644" y="2028366"/>
              <a:ext cx="152674" cy="75186"/>
            </a:xfrm>
            <a:custGeom>
              <a:avLst/>
              <a:gdLst>
                <a:gd name="T0" fmla="*/ 0 w 199"/>
                <a:gd name="T1" fmla="*/ 98 h 98"/>
                <a:gd name="T2" fmla="*/ 199 w 199"/>
                <a:gd name="T3" fmla="*/ 98 h 98"/>
                <a:gd name="T4" fmla="*/ 199 w 199"/>
                <a:gd name="T5" fmla="*/ 0 h 98"/>
                <a:gd name="T6" fmla="*/ 0 w 199"/>
                <a:gd name="T7" fmla="*/ 0 h 98"/>
                <a:gd name="T8" fmla="*/ 0 w 199"/>
                <a:gd name="T9" fmla="*/ 98 h 98"/>
                <a:gd name="T10" fmla="*/ 25 w 199"/>
                <a:gd name="T11" fmla="*/ 25 h 98"/>
                <a:gd name="T12" fmla="*/ 173 w 199"/>
                <a:gd name="T13" fmla="*/ 25 h 98"/>
                <a:gd name="T14" fmla="*/ 173 w 199"/>
                <a:gd name="T15" fmla="*/ 73 h 98"/>
                <a:gd name="T16" fmla="*/ 25 w 199"/>
                <a:gd name="T17" fmla="*/ 73 h 98"/>
                <a:gd name="T18" fmla="*/ 25 w 199"/>
                <a:gd name="T19" fmla="*/ 25 h 98"/>
                <a:gd name="T20" fmla="*/ 25 w 199"/>
                <a:gd name="T21" fmla="*/ 25 h 98"/>
                <a:gd name="T22" fmla="*/ 25 w 199"/>
                <a:gd name="T23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98">
                  <a:moveTo>
                    <a:pt x="0" y="98"/>
                  </a:moveTo>
                  <a:lnTo>
                    <a:pt x="199" y="98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0" y="98"/>
                  </a:lnTo>
                  <a:close/>
                  <a:moveTo>
                    <a:pt x="25" y="25"/>
                  </a:moveTo>
                  <a:lnTo>
                    <a:pt x="173" y="25"/>
                  </a:lnTo>
                  <a:lnTo>
                    <a:pt x="173" y="73"/>
                  </a:lnTo>
                  <a:lnTo>
                    <a:pt x="25" y="73"/>
                  </a:lnTo>
                  <a:lnTo>
                    <a:pt x="25" y="25"/>
                  </a:lnTo>
                  <a:close/>
                  <a:moveTo>
                    <a:pt x="25" y="25"/>
                  </a:moveTo>
                  <a:lnTo>
                    <a:pt x="25" y="25"/>
                  </a:lnTo>
                  <a:close/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">
              <a:extLst>
                <a:ext uri="{FF2B5EF4-FFF2-40B4-BE49-F238E27FC236}">
                  <a16:creationId xmlns:a16="http://schemas.microsoft.com/office/drawing/2014/main" id="{20E9A487-FDEA-2746-940F-2364736F98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7644" y="2028366"/>
              <a:ext cx="152674" cy="75186"/>
            </a:xfrm>
            <a:custGeom>
              <a:avLst/>
              <a:gdLst>
                <a:gd name="T0" fmla="*/ 0 w 199"/>
                <a:gd name="T1" fmla="*/ 98 h 98"/>
                <a:gd name="T2" fmla="*/ 199 w 199"/>
                <a:gd name="T3" fmla="*/ 98 h 98"/>
                <a:gd name="T4" fmla="*/ 199 w 199"/>
                <a:gd name="T5" fmla="*/ 0 h 98"/>
                <a:gd name="T6" fmla="*/ 0 w 199"/>
                <a:gd name="T7" fmla="*/ 0 h 98"/>
                <a:gd name="T8" fmla="*/ 0 w 199"/>
                <a:gd name="T9" fmla="*/ 98 h 98"/>
                <a:gd name="T10" fmla="*/ 25 w 199"/>
                <a:gd name="T11" fmla="*/ 25 h 98"/>
                <a:gd name="T12" fmla="*/ 173 w 199"/>
                <a:gd name="T13" fmla="*/ 25 h 98"/>
                <a:gd name="T14" fmla="*/ 173 w 199"/>
                <a:gd name="T15" fmla="*/ 73 h 98"/>
                <a:gd name="T16" fmla="*/ 25 w 199"/>
                <a:gd name="T17" fmla="*/ 73 h 98"/>
                <a:gd name="T18" fmla="*/ 25 w 199"/>
                <a:gd name="T19" fmla="*/ 25 h 98"/>
                <a:gd name="T20" fmla="*/ 25 w 199"/>
                <a:gd name="T21" fmla="*/ 25 h 98"/>
                <a:gd name="T22" fmla="*/ 25 w 199"/>
                <a:gd name="T23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98">
                  <a:moveTo>
                    <a:pt x="0" y="98"/>
                  </a:moveTo>
                  <a:lnTo>
                    <a:pt x="199" y="98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0" y="98"/>
                  </a:lnTo>
                  <a:moveTo>
                    <a:pt x="25" y="25"/>
                  </a:moveTo>
                  <a:lnTo>
                    <a:pt x="173" y="25"/>
                  </a:lnTo>
                  <a:lnTo>
                    <a:pt x="173" y="73"/>
                  </a:lnTo>
                  <a:lnTo>
                    <a:pt x="25" y="73"/>
                  </a:lnTo>
                  <a:lnTo>
                    <a:pt x="25" y="25"/>
                  </a:lnTo>
                  <a:moveTo>
                    <a:pt x="25" y="25"/>
                  </a:moveTo>
                  <a:lnTo>
                    <a:pt x="25" y="25"/>
                  </a:lnTo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">
              <a:extLst>
                <a:ext uri="{FF2B5EF4-FFF2-40B4-BE49-F238E27FC236}">
                  <a16:creationId xmlns:a16="http://schemas.microsoft.com/office/drawing/2014/main" id="{44AFD879-F6E6-BA4A-86CD-0C806AC2A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6297" y="2028366"/>
              <a:ext cx="153441" cy="75186"/>
            </a:xfrm>
            <a:custGeom>
              <a:avLst/>
              <a:gdLst>
                <a:gd name="T0" fmla="*/ 0 w 200"/>
                <a:gd name="T1" fmla="*/ 98 h 98"/>
                <a:gd name="T2" fmla="*/ 200 w 200"/>
                <a:gd name="T3" fmla="*/ 98 h 98"/>
                <a:gd name="T4" fmla="*/ 200 w 200"/>
                <a:gd name="T5" fmla="*/ 0 h 98"/>
                <a:gd name="T6" fmla="*/ 0 w 200"/>
                <a:gd name="T7" fmla="*/ 0 h 98"/>
                <a:gd name="T8" fmla="*/ 0 w 200"/>
                <a:gd name="T9" fmla="*/ 98 h 98"/>
                <a:gd name="T10" fmla="*/ 26 w 200"/>
                <a:gd name="T11" fmla="*/ 25 h 98"/>
                <a:gd name="T12" fmla="*/ 175 w 200"/>
                <a:gd name="T13" fmla="*/ 25 h 98"/>
                <a:gd name="T14" fmla="*/ 175 w 200"/>
                <a:gd name="T15" fmla="*/ 73 h 98"/>
                <a:gd name="T16" fmla="*/ 26 w 200"/>
                <a:gd name="T17" fmla="*/ 73 h 98"/>
                <a:gd name="T18" fmla="*/ 26 w 200"/>
                <a:gd name="T19" fmla="*/ 25 h 98"/>
                <a:gd name="T20" fmla="*/ 26 w 200"/>
                <a:gd name="T21" fmla="*/ 25 h 98"/>
                <a:gd name="T22" fmla="*/ 26 w 200"/>
                <a:gd name="T23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98">
                  <a:moveTo>
                    <a:pt x="0" y="98"/>
                  </a:moveTo>
                  <a:lnTo>
                    <a:pt x="200" y="98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98"/>
                  </a:lnTo>
                  <a:close/>
                  <a:moveTo>
                    <a:pt x="26" y="25"/>
                  </a:moveTo>
                  <a:lnTo>
                    <a:pt x="175" y="25"/>
                  </a:lnTo>
                  <a:lnTo>
                    <a:pt x="175" y="73"/>
                  </a:lnTo>
                  <a:lnTo>
                    <a:pt x="26" y="73"/>
                  </a:lnTo>
                  <a:lnTo>
                    <a:pt x="26" y="25"/>
                  </a:lnTo>
                  <a:close/>
                  <a:moveTo>
                    <a:pt x="26" y="25"/>
                  </a:moveTo>
                  <a:lnTo>
                    <a:pt x="26" y="25"/>
                  </a:lnTo>
                  <a:close/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">
              <a:extLst>
                <a:ext uri="{FF2B5EF4-FFF2-40B4-BE49-F238E27FC236}">
                  <a16:creationId xmlns:a16="http://schemas.microsoft.com/office/drawing/2014/main" id="{05554F9A-141C-E045-BA46-5ECB7EB35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6297" y="2028366"/>
              <a:ext cx="153441" cy="75186"/>
            </a:xfrm>
            <a:custGeom>
              <a:avLst/>
              <a:gdLst>
                <a:gd name="T0" fmla="*/ 0 w 200"/>
                <a:gd name="T1" fmla="*/ 98 h 98"/>
                <a:gd name="T2" fmla="*/ 200 w 200"/>
                <a:gd name="T3" fmla="*/ 98 h 98"/>
                <a:gd name="T4" fmla="*/ 200 w 200"/>
                <a:gd name="T5" fmla="*/ 0 h 98"/>
                <a:gd name="T6" fmla="*/ 0 w 200"/>
                <a:gd name="T7" fmla="*/ 0 h 98"/>
                <a:gd name="T8" fmla="*/ 0 w 200"/>
                <a:gd name="T9" fmla="*/ 98 h 98"/>
                <a:gd name="T10" fmla="*/ 26 w 200"/>
                <a:gd name="T11" fmla="*/ 25 h 98"/>
                <a:gd name="T12" fmla="*/ 175 w 200"/>
                <a:gd name="T13" fmla="*/ 25 h 98"/>
                <a:gd name="T14" fmla="*/ 175 w 200"/>
                <a:gd name="T15" fmla="*/ 73 h 98"/>
                <a:gd name="T16" fmla="*/ 26 w 200"/>
                <a:gd name="T17" fmla="*/ 73 h 98"/>
                <a:gd name="T18" fmla="*/ 26 w 200"/>
                <a:gd name="T19" fmla="*/ 25 h 98"/>
                <a:gd name="T20" fmla="*/ 26 w 200"/>
                <a:gd name="T21" fmla="*/ 25 h 98"/>
                <a:gd name="T22" fmla="*/ 26 w 200"/>
                <a:gd name="T23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98">
                  <a:moveTo>
                    <a:pt x="0" y="98"/>
                  </a:moveTo>
                  <a:lnTo>
                    <a:pt x="200" y="98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98"/>
                  </a:lnTo>
                  <a:moveTo>
                    <a:pt x="26" y="25"/>
                  </a:moveTo>
                  <a:lnTo>
                    <a:pt x="175" y="25"/>
                  </a:lnTo>
                  <a:lnTo>
                    <a:pt x="175" y="73"/>
                  </a:lnTo>
                  <a:lnTo>
                    <a:pt x="26" y="73"/>
                  </a:lnTo>
                  <a:lnTo>
                    <a:pt x="26" y="25"/>
                  </a:lnTo>
                  <a:moveTo>
                    <a:pt x="26" y="25"/>
                  </a:moveTo>
                  <a:lnTo>
                    <a:pt x="26" y="25"/>
                  </a:lnTo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">
              <a:extLst>
                <a:ext uri="{FF2B5EF4-FFF2-40B4-BE49-F238E27FC236}">
                  <a16:creationId xmlns:a16="http://schemas.microsoft.com/office/drawing/2014/main" id="{5A72AF2D-D235-AA42-B3C1-D271738DD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3571" y="1433781"/>
              <a:ext cx="200241" cy="448048"/>
            </a:xfrm>
            <a:custGeom>
              <a:avLst/>
              <a:gdLst>
                <a:gd name="T0" fmla="*/ 551 w 612"/>
                <a:gd name="T1" fmla="*/ 897 h 1369"/>
                <a:gd name="T2" fmla="*/ 612 w 612"/>
                <a:gd name="T3" fmla="*/ 429 h 1369"/>
                <a:gd name="T4" fmla="*/ 432 w 612"/>
                <a:gd name="T5" fmla="*/ 352 h 1369"/>
                <a:gd name="T6" fmla="*/ 479 w 612"/>
                <a:gd name="T7" fmla="*/ 173 h 1369"/>
                <a:gd name="T8" fmla="*/ 133 w 612"/>
                <a:gd name="T9" fmla="*/ 173 h 1369"/>
                <a:gd name="T10" fmla="*/ 181 w 612"/>
                <a:gd name="T11" fmla="*/ 352 h 1369"/>
                <a:gd name="T12" fmla="*/ 0 w 612"/>
                <a:gd name="T13" fmla="*/ 429 h 1369"/>
                <a:gd name="T14" fmla="*/ 61 w 612"/>
                <a:gd name="T15" fmla="*/ 897 h 1369"/>
                <a:gd name="T16" fmla="*/ 122 w 612"/>
                <a:gd name="T17" fmla="*/ 1369 h 1369"/>
                <a:gd name="T18" fmla="*/ 306 w 612"/>
                <a:gd name="T19" fmla="*/ 1340 h 1369"/>
                <a:gd name="T20" fmla="*/ 491 w 612"/>
                <a:gd name="T21" fmla="*/ 1369 h 1369"/>
                <a:gd name="T22" fmla="*/ 339 w 612"/>
                <a:gd name="T23" fmla="*/ 693 h 1369"/>
                <a:gd name="T24" fmla="*/ 298 w 612"/>
                <a:gd name="T25" fmla="*/ 724 h 1369"/>
                <a:gd name="T26" fmla="*/ 294 w 612"/>
                <a:gd name="T27" fmla="*/ 412 h 1369"/>
                <a:gd name="T28" fmla="*/ 339 w 612"/>
                <a:gd name="T29" fmla="*/ 693 h 1369"/>
                <a:gd name="T30" fmla="*/ 306 w 612"/>
                <a:gd name="T31" fmla="*/ 60 h 1369"/>
                <a:gd name="T32" fmla="*/ 419 w 612"/>
                <a:gd name="T33" fmla="*/ 280 h 1369"/>
                <a:gd name="T34" fmla="*/ 265 w 612"/>
                <a:gd name="T35" fmla="*/ 352 h 1369"/>
                <a:gd name="T36" fmla="*/ 193 w 612"/>
                <a:gd name="T37" fmla="*/ 173 h 1369"/>
                <a:gd name="T38" fmla="*/ 360 w 612"/>
                <a:gd name="T39" fmla="*/ 1309 h 1369"/>
                <a:gd name="T40" fmla="*/ 336 w 612"/>
                <a:gd name="T41" fmla="*/ 875 h 1369"/>
                <a:gd name="T42" fmla="*/ 276 w 612"/>
                <a:gd name="T43" fmla="*/ 1285 h 1369"/>
                <a:gd name="T44" fmla="*/ 182 w 612"/>
                <a:gd name="T45" fmla="*/ 1309 h 1369"/>
                <a:gd name="T46" fmla="*/ 122 w 612"/>
                <a:gd name="T47" fmla="*/ 540 h 1369"/>
                <a:gd name="T48" fmla="*/ 86 w 612"/>
                <a:gd name="T49" fmla="*/ 837 h 1369"/>
                <a:gd name="T50" fmla="*/ 60 w 612"/>
                <a:gd name="T51" fmla="*/ 453 h 1369"/>
                <a:gd name="T52" fmla="*/ 234 w 612"/>
                <a:gd name="T53" fmla="*/ 412 h 1369"/>
                <a:gd name="T54" fmla="*/ 269 w 612"/>
                <a:gd name="T55" fmla="*/ 784 h 1369"/>
                <a:gd name="T56" fmla="*/ 401 w 612"/>
                <a:gd name="T57" fmla="*/ 712 h 1369"/>
                <a:gd name="T58" fmla="*/ 511 w 612"/>
                <a:gd name="T59" fmla="*/ 412 h 1369"/>
                <a:gd name="T60" fmla="*/ 552 w 612"/>
                <a:gd name="T61" fmla="*/ 811 h 1369"/>
                <a:gd name="T62" fmla="*/ 491 w 612"/>
                <a:gd name="T63" fmla="*/ 837 h 1369"/>
                <a:gd name="T64" fmla="*/ 431 w 612"/>
                <a:gd name="T65" fmla="*/ 540 h 1369"/>
                <a:gd name="T66" fmla="*/ 431 w 612"/>
                <a:gd name="T67" fmla="*/ 130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2" h="1369">
                  <a:moveTo>
                    <a:pt x="491" y="897"/>
                  </a:moveTo>
                  <a:cubicBezTo>
                    <a:pt x="551" y="897"/>
                    <a:pt x="551" y="897"/>
                    <a:pt x="551" y="897"/>
                  </a:cubicBezTo>
                  <a:cubicBezTo>
                    <a:pt x="612" y="836"/>
                    <a:pt x="612" y="836"/>
                    <a:pt x="612" y="836"/>
                  </a:cubicBezTo>
                  <a:cubicBezTo>
                    <a:pt x="612" y="429"/>
                    <a:pt x="612" y="429"/>
                    <a:pt x="612" y="429"/>
                  </a:cubicBezTo>
                  <a:cubicBezTo>
                    <a:pt x="536" y="352"/>
                    <a:pt x="536" y="352"/>
                    <a:pt x="536" y="352"/>
                  </a:cubicBezTo>
                  <a:cubicBezTo>
                    <a:pt x="432" y="352"/>
                    <a:pt x="432" y="352"/>
                    <a:pt x="432" y="352"/>
                  </a:cubicBezTo>
                  <a:cubicBezTo>
                    <a:pt x="479" y="305"/>
                    <a:pt x="479" y="305"/>
                    <a:pt x="479" y="305"/>
                  </a:cubicBezTo>
                  <a:cubicBezTo>
                    <a:pt x="479" y="173"/>
                    <a:pt x="479" y="173"/>
                    <a:pt x="479" y="173"/>
                  </a:cubicBezTo>
                  <a:cubicBezTo>
                    <a:pt x="479" y="78"/>
                    <a:pt x="401" y="0"/>
                    <a:pt x="306" y="0"/>
                  </a:cubicBezTo>
                  <a:cubicBezTo>
                    <a:pt x="211" y="0"/>
                    <a:pt x="133" y="78"/>
                    <a:pt x="133" y="173"/>
                  </a:cubicBezTo>
                  <a:cubicBezTo>
                    <a:pt x="133" y="305"/>
                    <a:pt x="133" y="305"/>
                    <a:pt x="133" y="305"/>
                  </a:cubicBezTo>
                  <a:cubicBezTo>
                    <a:pt x="181" y="352"/>
                    <a:pt x="181" y="352"/>
                    <a:pt x="181" y="352"/>
                  </a:cubicBezTo>
                  <a:cubicBezTo>
                    <a:pt x="76" y="352"/>
                    <a:pt x="76" y="352"/>
                    <a:pt x="76" y="352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0" y="836"/>
                    <a:pt x="0" y="836"/>
                    <a:pt x="0" y="836"/>
                  </a:cubicBezTo>
                  <a:cubicBezTo>
                    <a:pt x="61" y="897"/>
                    <a:pt x="61" y="897"/>
                    <a:pt x="61" y="897"/>
                  </a:cubicBezTo>
                  <a:cubicBezTo>
                    <a:pt x="122" y="897"/>
                    <a:pt x="122" y="897"/>
                    <a:pt x="122" y="897"/>
                  </a:cubicBezTo>
                  <a:cubicBezTo>
                    <a:pt x="122" y="1369"/>
                    <a:pt x="122" y="1369"/>
                    <a:pt x="122" y="1369"/>
                  </a:cubicBezTo>
                  <a:cubicBezTo>
                    <a:pt x="277" y="1369"/>
                    <a:pt x="277" y="1369"/>
                    <a:pt x="277" y="1369"/>
                  </a:cubicBezTo>
                  <a:cubicBezTo>
                    <a:pt x="306" y="1340"/>
                    <a:pt x="306" y="1340"/>
                    <a:pt x="306" y="1340"/>
                  </a:cubicBezTo>
                  <a:cubicBezTo>
                    <a:pt x="335" y="1369"/>
                    <a:pt x="335" y="1369"/>
                    <a:pt x="335" y="1369"/>
                  </a:cubicBezTo>
                  <a:cubicBezTo>
                    <a:pt x="491" y="1369"/>
                    <a:pt x="491" y="1369"/>
                    <a:pt x="491" y="1369"/>
                  </a:cubicBezTo>
                  <a:lnTo>
                    <a:pt x="491" y="897"/>
                  </a:lnTo>
                  <a:close/>
                  <a:moveTo>
                    <a:pt x="339" y="693"/>
                  </a:moveTo>
                  <a:cubicBezTo>
                    <a:pt x="314" y="724"/>
                    <a:pt x="314" y="724"/>
                    <a:pt x="314" y="724"/>
                  </a:cubicBezTo>
                  <a:cubicBezTo>
                    <a:pt x="298" y="724"/>
                    <a:pt x="298" y="724"/>
                    <a:pt x="298" y="724"/>
                  </a:cubicBezTo>
                  <a:cubicBezTo>
                    <a:pt x="273" y="693"/>
                    <a:pt x="273" y="693"/>
                    <a:pt x="273" y="693"/>
                  </a:cubicBezTo>
                  <a:cubicBezTo>
                    <a:pt x="294" y="412"/>
                    <a:pt x="294" y="412"/>
                    <a:pt x="294" y="412"/>
                  </a:cubicBezTo>
                  <a:cubicBezTo>
                    <a:pt x="318" y="412"/>
                    <a:pt x="318" y="412"/>
                    <a:pt x="318" y="412"/>
                  </a:cubicBezTo>
                  <a:lnTo>
                    <a:pt x="339" y="693"/>
                  </a:lnTo>
                  <a:close/>
                  <a:moveTo>
                    <a:pt x="193" y="173"/>
                  </a:moveTo>
                  <a:cubicBezTo>
                    <a:pt x="193" y="111"/>
                    <a:pt x="244" y="60"/>
                    <a:pt x="306" y="60"/>
                  </a:cubicBezTo>
                  <a:cubicBezTo>
                    <a:pt x="368" y="60"/>
                    <a:pt x="419" y="111"/>
                    <a:pt x="419" y="173"/>
                  </a:cubicBezTo>
                  <a:cubicBezTo>
                    <a:pt x="419" y="280"/>
                    <a:pt x="419" y="280"/>
                    <a:pt x="419" y="280"/>
                  </a:cubicBezTo>
                  <a:cubicBezTo>
                    <a:pt x="347" y="352"/>
                    <a:pt x="347" y="352"/>
                    <a:pt x="347" y="352"/>
                  </a:cubicBezTo>
                  <a:cubicBezTo>
                    <a:pt x="265" y="352"/>
                    <a:pt x="265" y="352"/>
                    <a:pt x="265" y="352"/>
                  </a:cubicBezTo>
                  <a:cubicBezTo>
                    <a:pt x="193" y="280"/>
                    <a:pt x="193" y="280"/>
                    <a:pt x="193" y="280"/>
                  </a:cubicBezTo>
                  <a:lnTo>
                    <a:pt x="193" y="173"/>
                  </a:lnTo>
                  <a:close/>
                  <a:moveTo>
                    <a:pt x="431" y="1309"/>
                  </a:moveTo>
                  <a:cubicBezTo>
                    <a:pt x="360" y="1309"/>
                    <a:pt x="360" y="1309"/>
                    <a:pt x="360" y="1309"/>
                  </a:cubicBezTo>
                  <a:cubicBezTo>
                    <a:pt x="336" y="1285"/>
                    <a:pt x="336" y="1285"/>
                    <a:pt x="336" y="1285"/>
                  </a:cubicBezTo>
                  <a:cubicBezTo>
                    <a:pt x="336" y="856"/>
                    <a:pt x="336" y="915"/>
                    <a:pt x="336" y="875"/>
                  </a:cubicBezTo>
                  <a:cubicBezTo>
                    <a:pt x="276" y="875"/>
                    <a:pt x="276" y="875"/>
                    <a:pt x="276" y="875"/>
                  </a:cubicBezTo>
                  <a:cubicBezTo>
                    <a:pt x="276" y="1285"/>
                    <a:pt x="276" y="1285"/>
                    <a:pt x="276" y="1285"/>
                  </a:cubicBezTo>
                  <a:cubicBezTo>
                    <a:pt x="252" y="1309"/>
                    <a:pt x="252" y="1309"/>
                    <a:pt x="252" y="1309"/>
                  </a:cubicBezTo>
                  <a:cubicBezTo>
                    <a:pt x="182" y="1309"/>
                    <a:pt x="182" y="1309"/>
                    <a:pt x="182" y="1309"/>
                  </a:cubicBezTo>
                  <a:cubicBezTo>
                    <a:pt x="182" y="540"/>
                    <a:pt x="182" y="540"/>
                    <a:pt x="182" y="540"/>
                  </a:cubicBezTo>
                  <a:cubicBezTo>
                    <a:pt x="122" y="540"/>
                    <a:pt x="122" y="540"/>
                    <a:pt x="122" y="540"/>
                  </a:cubicBezTo>
                  <a:cubicBezTo>
                    <a:pt x="122" y="837"/>
                    <a:pt x="122" y="837"/>
                    <a:pt x="122" y="837"/>
                  </a:cubicBezTo>
                  <a:cubicBezTo>
                    <a:pt x="86" y="837"/>
                    <a:pt x="86" y="837"/>
                    <a:pt x="86" y="837"/>
                  </a:cubicBezTo>
                  <a:cubicBezTo>
                    <a:pt x="60" y="811"/>
                    <a:pt x="60" y="811"/>
                    <a:pt x="60" y="811"/>
                  </a:cubicBezTo>
                  <a:cubicBezTo>
                    <a:pt x="60" y="453"/>
                    <a:pt x="60" y="453"/>
                    <a:pt x="60" y="453"/>
                  </a:cubicBezTo>
                  <a:cubicBezTo>
                    <a:pt x="101" y="412"/>
                    <a:pt x="101" y="412"/>
                    <a:pt x="101" y="412"/>
                  </a:cubicBezTo>
                  <a:cubicBezTo>
                    <a:pt x="234" y="412"/>
                    <a:pt x="234" y="412"/>
                    <a:pt x="234" y="412"/>
                  </a:cubicBezTo>
                  <a:cubicBezTo>
                    <a:pt x="211" y="712"/>
                    <a:pt x="211" y="712"/>
                    <a:pt x="211" y="712"/>
                  </a:cubicBezTo>
                  <a:cubicBezTo>
                    <a:pt x="269" y="784"/>
                    <a:pt x="269" y="784"/>
                    <a:pt x="269" y="784"/>
                  </a:cubicBezTo>
                  <a:cubicBezTo>
                    <a:pt x="343" y="784"/>
                    <a:pt x="343" y="784"/>
                    <a:pt x="343" y="784"/>
                  </a:cubicBezTo>
                  <a:cubicBezTo>
                    <a:pt x="401" y="712"/>
                    <a:pt x="401" y="712"/>
                    <a:pt x="401" y="7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511" y="412"/>
                    <a:pt x="511" y="412"/>
                    <a:pt x="511" y="412"/>
                  </a:cubicBezTo>
                  <a:cubicBezTo>
                    <a:pt x="552" y="453"/>
                    <a:pt x="552" y="453"/>
                    <a:pt x="552" y="453"/>
                  </a:cubicBezTo>
                  <a:cubicBezTo>
                    <a:pt x="552" y="811"/>
                    <a:pt x="552" y="811"/>
                    <a:pt x="552" y="811"/>
                  </a:cubicBezTo>
                  <a:cubicBezTo>
                    <a:pt x="526" y="837"/>
                    <a:pt x="526" y="837"/>
                    <a:pt x="526" y="837"/>
                  </a:cubicBezTo>
                  <a:cubicBezTo>
                    <a:pt x="491" y="837"/>
                    <a:pt x="491" y="837"/>
                    <a:pt x="491" y="837"/>
                  </a:cubicBezTo>
                  <a:cubicBezTo>
                    <a:pt x="491" y="540"/>
                    <a:pt x="491" y="540"/>
                    <a:pt x="491" y="540"/>
                  </a:cubicBezTo>
                  <a:cubicBezTo>
                    <a:pt x="431" y="540"/>
                    <a:pt x="431" y="540"/>
                    <a:pt x="431" y="540"/>
                  </a:cubicBezTo>
                  <a:lnTo>
                    <a:pt x="431" y="1309"/>
                  </a:lnTo>
                  <a:close/>
                  <a:moveTo>
                    <a:pt x="431" y="1309"/>
                  </a:moveTo>
                  <a:cubicBezTo>
                    <a:pt x="431" y="1309"/>
                    <a:pt x="431" y="1309"/>
                    <a:pt x="431" y="1309"/>
                  </a:cubicBezTo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">
              <a:extLst>
                <a:ext uri="{FF2B5EF4-FFF2-40B4-BE49-F238E27FC236}">
                  <a16:creationId xmlns:a16="http://schemas.microsoft.com/office/drawing/2014/main" id="{D6285454-04CB-274E-89F2-A69CAAEB6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8595" y="1708441"/>
              <a:ext cx="221723" cy="310719"/>
            </a:xfrm>
            <a:custGeom>
              <a:avLst/>
              <a:gdLst>
                <a:gd name="T0" fmla="*/ 135 w 289"/>
                <a:gd name="T1" fmla="*/ 170 h 405"/>
                <a:gd name="T2" fmla="*/ 135 w 289"/>
                <a:gd name="T3" fmla="*/ 68 h 405"/>
                <a:gd name="T4" fmla="*/ 98 w 289"/>
                <a:gd name="T5" fmla="*/ 30 h 405"/>
                <a:gd name="T6" fmla="*/ 87 w 289"/>
                <a:gd name="T7" fmla="*/ 30 h 405"/>
                <a:gd name="T8" fmla="*/ 57 w 289"/>
                <a:gd name="T9" fmla="*/ 0 h 405"/>
                <a:gd name="T10" fmla="*/ 0 w 289"/>
                <a:gd name="T11" fmla="*/ 0 h 405"/>
                <a:gd name="T12" fmla="*/ 0 w 289"/>
                <a:gd name="T13" fmla="*/ 273 h 405"/>
                <a:gd name="T14" fmla="*/ 131 w 289"/>
                <a:gd name="T15" fmla="*/ 405 h 405"/>
                <a:gd name="T16" fmla="*/ 149 w 289"/>
                <a:gd name="T17" fmla="*/ 387 h 405"/>
                <a:gd name="T18" fmla="*/ 25 w 289"/>
                <a:gd name="T19" fmla="*/ 263 h 405"/>
                <a:gd name="T20" fmla="*/ 25 w 289"/>
                <a:gd name="T21" fmla="*/ 26 h 405"/>
                <a:gd name="T22" fmla="*/ 47 w 289"/>
                <a:gd name="T23" fmla="*/ 26 h 405"/>
                <a:gd name="T24" fmla="*/ 69 w 289"/>
                <a:gd name="T25" fmla="*/ 48 h 405"/>
                <a:gd name="T26" fmla="*/ 69 w 289"/>
                <a:gd name="T27" fmla="*/ 189 h 405"/>
                <a:gd name="T28" fmla="*/ 91 w 289"/>
                <a:gd name="T29" fmla="*/ 211 h 405"/>
                <a:gd name="T30" fmla="*/ 90 w 289"/>
                <a:gd name="T31" fmla="*/ 212 h 405"/>
                <a:gd name="T32" fmla="*/ 90 w 289"/>
                <a:gd name="T33" fmla="*/ 244 h 405"/>
                <a:gd name="T34" fmla="*/ 161 w 289"/>
                <a:gd name="T35" fmla="*/ 314 h 405"/>
                <a:gd name="T36" fmla="*/ 179 w 289"/>
                <a:gd name="T37" fmla="*/ 297 h 405"/>
                <a:gd name="T38" fmla="*/ 116 w 289"/>
                <a:gd name="T39" fmla="*/ 233 h 405"/>
                <a:gd name="T40" fmla="*/ 116 w 289"/>
                <a:gd name="T41" fmla="*/ 222 h 405"/>
                <a:gd name="T42" fmla="*/ 143 w 289"/>
                <a:gd name="T43" fmla="*/ 195 h 405"/>
                <a:gd name="T44" fmla="*/ 153 w 289"/>
                <a:gd name="T45" fmla="*/ 195 h 405"/>
                <a:gd name="T46" fmla="*/ 263 w 289"/>
                <a:gd name="T47" fmla="*/ 306 h 405"/>
                <a:gd name="T48" fmla="*/ 263 w 289"/>
                <a:gd name="T49" fmla="*/ 396 h 405"/>
                <a:gd name="T50" fmla="*/ 289 w 289"/>
                <a:gd name="T51" fmla="*/ 396 h 405"/>
                <a:gd name="T52" fmla="*/ 289 w 289"/>
                <a:gd name="T53" fmla="*/ 295 h 405"/>
                <a:gd name="T54" fmla="*/ 164 w 289"/>
                <a:gd name="T55" fmla="*/ 170 h 405"/>
                <a:gd name="T56" fmla="*/ 135 w 289"/>
                <a:gd name="T57" fmla="*/ 170 h 405"/>
                <a:gd name="T58" fmla="*/ 95 w 289"/>
                <a:gd name="T59" fmla="*/ 178 h 405"/>
                <a:gd name="T60" fmla="*/ 95 w 289"/>
                <a:gd name="T61" fmla="*/ 63 h 405"/>
                <a:gd name="T62" fmla="*/ 110 w 289"/>
                <a:gd name="T63" fmla="*/ 79 h 405"/>
                <a:gd name="T64" fmla="*/ 110 w 289"/>
                <a:gd name="T65" fmla="*/ 192 h 405"/>
                <a:gd name="T66" fmla="*/ 109 w 289"/>
                <a:gd name="T67" fmla="*/ 193 h 405"/>
                <a:gd name="T68" fmla="*/ 95 w 289"/>
                <a:gd name="T69" fmla="*/ 178 h 405"/>
                <a:gd name="T70" fmla="*/ 95 w 289"/>
                <a:gd name="T71" fmla="*/ 178 h 405"/>
                <a:gd name="T72" fmla="*/ 95 w 289"/>
                <a:gd name="T73" fmla="*/ 17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9" h="405">
                  <a:moveTo>
                    <a:pt x="135" y="170"/>
                  </a:moveTo>
                  <a:lnTo>
                    <a:pt x="135" y="68"/>
                  </a:lnTo>
                  <a:lnTo>
                    <a:pt x="98" y="30"/>
                  </a:lnTo>
                  <a:lnTo>
                    <a:pt x="87" y="30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273"/>
                  </a:lnTo>
                  <a:lnTo>
                    <a:pt x="131" y="405"/>
                  </a:lnTo>
                  <a:lnTo>
                    <a:pt x="149" y="387"/>
                  </a:lnTo>
                  <a:lnTo>
                    <a:pt x="25" y="263"/>
                  </a:lnTo>
                  <a:lnTo>
                    <a:pt x="25" y="26"/>
                  </a:lnTo>
                  <a:lnTo>
                    <a:pt x="47" y="26"/>
                  </a:lnTo>
                  <a:lnTo>
                    <a:pt x="69" y="48"/>
                  </a:lnTo>
                  <a:lnTo>
                    <a:pt x="69" y="189"/>
                  </a:lnTo>
                  <a:lnTo>
                    <a:pt x="91" y="211"/>
                  </a:lnTo>
                  <a:lnTo>
                    <a:pt x="90" y="212"/>
                  </a:lnTo>
                  <a:lnTo>
                    <a:pt x="90" y="244"/>
                  </a:lnTo>
                  <a:lnTo>
                    <a:pt x="161" y="314"/>
                  </a:lnTo>
                  <a:lnTo>
                    <a:pt x="179" y="297"/>
                  </a:lnTo>
                  <a:lnTo>
                    <a:pt x="116" y="233"/>
                  </a:lnTo>
                  <a:lnTo>
                    <a:pt x="116" y="222"/>
                  </a:lnTo>
                  <a:lnTo>
                    <a:pt x="143" y="195"/>
                  </a:lnTo>
                  <a:lnTo>
                    <a:pt x="153" y="195"/>
                  </a:lnTo>
                  <a:lnTo>
                    <a:pt x="263" y="306"/>
                  </a:lnTo>
                  <a:lnTo>
                    <a:pt x="263" y="396"/>
                  </a:lnTo>
                  <a:lnTo>
                    <a:pt x="289" y="396"/>
                  </a:lnTo>
                  <a:lnTo>
                    <a:pt x="289" y="295"/>
                  </a:lnTo>
                  <a:lnTo>
                    <a:pt x="164" y="170"/>
                  </a:lnTo>
                  <a:lnTo>
                    <a:pt x="135" y="170"/>
                  </a:lnTo>
                  <a:close/>
                  <a:moveTo>
                    <a:pt x="95" y="178"/>
                  </a:moveTo>
                  <a:lnTo>
                    <a:pt x="95" y="63"/>
                  </a:lnTo>
                  <a:lnTo>
                    <a:pt x="110" y="79"/>
                  </a:lnTo>
                  <a:lnTo>
                    <a:pt x="110" y="192"/>
                  </a:lnTo>
                  <a:lnTo>
                    <a:pt x="109" y="193"/>
                  </a:lnTo>
                  <a:lnTo>
                    <a:pt x="95" y="178"/>
                  </a:lnTo>
                  <a:close/>
                  <a:moveTo>
                    <a:pt x="95" y="178"/>
                  </a:moveTo>
                  <a:lnTo>
                    <a:pt x="95" y="178"/>
                  </a:lnTo>
                  <a:close/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">
              <a:extLst>
                <a:ext uri="{FF2B5EF4-FFF2-40B4-BE49-F238E27FC236}">
                  <a16:creationId xmlns:a16="http://schemas.microsoft.com/office/drawing/2014/main" id="{680D7BD6-F2C3-A547-A9AC-551A8DECF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8595" y="1708441"/>
              <a:ext cx="221723" cy="310719"/>
            </a:xfrm>
            <a:custGeom>
              <a:avLst/>
              <a:gdLst>
                <a:gd name="T0" fmla="*/ 135 w 289"/>
                <a:gd name="T1" fmla="*/ 170 h 405"/>
                <a:gd name="T2" fmla="*/ 135 w 289"/>
                <a:gd name="T3" fmla="*/ 68 h 405"/>
                <a:gd name="T4" fmla="*/ 98 w 289"/>
                <a:gd name="T5" fmla="*/ 30 h 405"/>
                <a:gd name="T6" fmla="*/ 87 w 289"/>
                <a:gd name="T7" fmla="*/ 30 h 405"/>
                <a:gd name="T8" fmla="*/ 57 w 289"/>
                <a:gd name="T9" fmla="*/ 0 h 405"/>
                <a:gd name="T10" fmla="*/ 0 w 289"/>
                <a:gd name="T11" fmla="*/ 0 h 405"/>
                <a:gd name="T12" fmla="*/ 0 w 289"/>
                <a:gd name="T13" fmla="*/ 273 h 405"/>
                <a:gd name="T14" fmla="*/ 131 w 289"/>
                <a:gd name="T15" fmla="*/ 405 h 405"/>
                <a:gd name="T16" fmla="*/ 149 w 289"/>
                <a:gd name="T17" fmla="*/ 387 h 405"/>
                <a:gd name="T18" fmla="*/ 25 w 289"/>
                <a:gd name="T19" fmla="*/ 263 h 405"/>
                <a:gd name="T20" fmla="*/ 25 w 289"/>
                <a:gd name="T21" fmla="*/ 26 h 405"/>
                <a:gd name="T22" fmla="*/ 47 w 289"/>
                <a:gd name="T23" fmla="*/ 26 h 405"/>
                <a:gd name="T24" fmla="*/ 69 w 289"/>
                <a:gd name="T25" fmla="*/ 48 h 405"/>
                <a:gd name="T26" fmla="*/ 69 w 289"/>
                <a:gd name="T27" fmla="*/ 189 h 405"/>
                <a:gd name="T28" fmla="*/ 91 w 289"/>
                <a:gd name="T29" fmla="*/ 211 h 405"/>
                <a:gd name="T30" fmla="*/ 90 w 289"/>
                <a:gd name="T31" fmla="*/ 212 h 405"/>
                <a:gd name="T32" fmla="*/ 90 w 289"/>
                <a:gd name="T33" fmla="*/ 244 h 405"/>
                <a:gd name="T34" fmla="*/ 161 w 289"/>
                <a:gd name="T35" fmla="*/ 314 h 405"/>
                <a:gd name="T36" fmla="*/ 179 w 289"/>
                <a:gd name="T37" fmla="*/ 297 h 405"/>
                <a:gd name="T38" fmla="*/ 116 w 289"/>
                <a:gd name="T39" fmla="*/ 233 h 405"/>
                <a:gd name="T40" fmla="*/ 116 w 289"/>
                <a:gd name="T41" fmla="*/ 222 h 405"/>
                <a:gd name="T42" fmla="*/ 143 w 289"/>
                <a:gd name="T43" fmla="*/ 195 h 405"/>
                <a:gd name="T44" fmla="*/ 153 w 289"/>
                <a:gd name="T45" fmla="*/ 195 h 405"/>
                <a:gd name="T46" fmla="*/ 263 w 289"/>
                <a:gd name="T47" fmla="*/ 306 h 405"/>
                <a:gd name="T48" fmla="*/ 263 w 289"/>
                <a:gd name="T49" fmla="*/ 396 h 405"/>
                <a:gd name="T50" fmla="*/ 289 w 289"/>
                <a:gd name="T51" fmla="*/ 396 h 405"/>
                <a:gd name="T52" fmla="*/ 289 w 289"/>
                <a:gd name="T53" fmla="*/ 295 h 405"/>
                <a:gd name="T54" fmla="*/ 164 w 289"/>
                <a:gd name="T55" fmla="*/ 170 h 405"/>
                <a:gd name="T56" fmla="*/ 135 w 289"/>
                <a:gd name="T57" fmla="*/ 170 h 405"/>
                <a:gd name="T58" fmla="*/ 95 w 289"/>
                <a:gd name="T59" fmla="*/ 178 h 405"/>
                <a:gd name="T60" fmla="*/ 95 w 289"/>
                <a:gd name="T61" fmla="*/ 63 h 405"/>
                <a:gd name="T62" fmla="*/ 110 w 289"/>
                <a:gd name="T63" fmla="*/ 79 h 405"/>
                <a:gd name="T64" fmla="*/ 110 w 289"/>
                <a:gd name="T65" fmla="*/ 192 h 405"/>
                <a:gd name="T66" fmla="*/ 109 w 289"/>
                <a:gd name="T67" fmla="*/ 193 h 405"/>
                <a:gd name="T68" fmla="*/ 95 w 289"/>
                <a:gd name="T69" fmla="*/ 178 h 405"/>
                <a:gd name="T70" fmla="*/ 95 w 289"/>
                <a:gd name="T71" fmla="*/ 178 h 405"/>
                <a:gd name="T72" fmla="*/ 95 w 289"/>
                <a:gd name="T73" fmla="*/ 17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9" h="405">
                  <a:moveTo>
                    <a:pt x="135" y="170"/>
                  </a:moveTo>
                  <a:lnTo>
                    <a:pt x="135" y="68"/>
                  </a:lnTo>
                  <a:lnTo>
                    <a:pt x="98" y="30"/>
                  </a:lnTo>
                  <a:lnTo>
                    <a:pt x="87" y="30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273"/>
                  </a:lnTo>
                  <a:lnTo>
                    <a:pt x="131" y="405"/>
                  </a:lnTo>
                  <a:lnTo>
                    <a:pt x="149" y="387"/>
                  </a:lnTo>
                  <a:lnTo>
                    <a:pt x="25" y="263"/>
                  </a:lnTo>
                  <a:lnTo>
                    <a:pt x="25" y="26"/>
                  </a:lnTo>
                  <a:lnTo>
                    <a:pt x="47" y="26"/>
                  </a:lnTo>
                  <a:lnTo>
                    <a:pt x="69" y="48"/>
                  </a:lnTo>
                  <a:lnTo>
                    <a:pt x="69" y="189"/>
                  </a:lnTo>
                  <a:lnTo>
                    <a:pt x="91" y="211"/>
                  </a:lnTo>
                  <a:lnTo>
                    <a:pt x="90" y="212"/>
                  </a:lnTo>
                  <a:lnTo>
                    <a:pt x="90" y="244"/>
                  </a:lnTo>
                  <a:lnTo>
                    <a:pt x="161" y="314"/>
                  </a:lnTo>
                  <a:lnTo>
                    <a:pt x="179" y="297"/>
                  </a:lnTo>
                  <a:lnTo>
                    <a:pt x="116" y="233"/>
                  </a:lnTo>
                  <a:lnTo>
                    <a:pt x="116" y="222"/>
                  </a:lnTo>
                  <a:lnTo>
                    <a:pt x="143" y="195"/>
                  </a:lnTo>
                  <a:lnTo>
                    <a:pt x="153" y="195"/>
                  </a:lnTo>
                  <a:lnTo>
                    <a:pt x="263" y="306"/>
                  </a:lnTo>
                  <a:lnTo>
                    <a:pt x="263" y="396"/>
                  </a:lnTo>
                  <a:lnTo>
                    <a:pt x="289" y="396"/>
                  </a:lnTo>
                  <a:lnTo>
                    <a:pt x="289" y="295"/>
                  </a:lnTo>
                  <a:lnTo>
                    <a:pt x="164" y="170"/>
                  </a:lnTo>
                  <a:lnTo>
                    <a:pt x="135" y="170"/>
                  </a:lnTo>
                  <a:moveTo>
                    <a:pt x="95" y="178"/>
                  </a:moveTo>
                  <a:lnTo>
                    <a:pt x="95" y="63"/>
                  </a:lnTo>
                  <a:lnTo>
                    <a:pt x="110" y="79"/>
                  </a:lnTo>
                  <a:lnTo>
                    <a:pt x="110" y="192"/>
                  </a:lnTo>
                  <a:lnTo>
                    <a:pt x="109" y="193"/>
                  </a:lnTo>
                  <a:lnTo>
                    <a:pt x="95" y="178"/>
                  </a:lnTo>
                  <a:moveTo>
                    <a:pt x="95" y="178"/>
                  </a:moveTo>
                  <a:lnTo>
                    <a:pt x="95" y="178"/>
                  </a:lnTo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69D97B10-08A6-F94B-8889-7F19AAECF2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6297" y="1708441"/>
              <a:ext cx="222490" cy="310719"/>
            </a:xfrm>
            <a:custGeom>
              <a:avLst/>
              <a:gdLst>
                <a:gd name="T0" fmla="*/ 232 w 290"/>
                <a:gd name="T1" fmla="*/ 0 h 405"/>
                <a:gd name="T2" fmla="*/ 202 w 290"/>
                <a:gd name="T3" fmla="*/ 30 h 405"/>
                <a:gd name="T4" fmla="*/ 192 w 290"/>
                <a:gd name="T5" fmla="*/ 30 h 405"/>
                <a:gd name="T6" fmla="*/ 154 w 290"/>
                <a:gd name="T7" fmla="*/ 68 h 405"/>
                <a:gd name="T8" fmla="*/ 154 w 290"/>
                <a:gd name="T9" fmla="*/ 170 h 405"/>
                <a:gd name="T10" fmla="*/ 125 w 290"/>
                <a:gd name="T11" fmla="*/ 170 h 405"/>
                <a:gd name="T12" fmla="*/ 0 w 290"/>
                <a:gd name="T13" fmla="*/ 295 h 405"/>
                <a:gd name="T14" fmla="*/ 0 w 290"/>
                <a:gd name="T15" fmla="*/ 396 h 405"/>
                <a:gd name="T16" fmla="*/ 26 w 290"/>
                <a:gd name="T17" fmla="*/ 396 h 405"/>
                <a:gd name="T18" fmla="*/ 26 w 290"/>
                <a:gd name="T19" fmla="*/ 306 h 405"/>
                <a:gd name="T20" fmla="*/ 136 w 290"/>
                <a:gd name="T21" fmla="*/ 195 h 405"/>
                <a:gd name="T22" fmla="*/ 147 w 290"/>
                <a:gd name="T23" fmla="*/ 195 h 405"/>
                <a:gd name="T24" fmla="*/ 174 w 290"/>
                <a:gd name="T25" fmla="*/ 222 h 405"/>
                <a:gd name="T26" fmla="*/ 174 w 290"/>
                <a:gd name="T27" fmla="*/ 233 h 405"/>
                <a:gd name="T28" fmla="*/ 110 w 290"/>
                <a:gd name="T29" fmla="*/ 297 h 405"/>
                <a:gd name="T30" fmla="*/ 128 w 290"/>
                <a:gd name="T31" fmla="*/ 314 h 405"/>
                <a:gd name="T32" fmla="*/ 199 w 290"/>
                <a:gd name="T33" fmla="*/ 244 h 405"/>
                <a:gd name="T34" fmla="*/ 199 w 290"/>
                <a:gd name="T35" fmla="*/ 212 h 405"/>
                <a:gd name="T36" fmla="*/ 198 w 290"/>
                <a:gd name="T37" fmla="*/ 211 h 405"/>
                <a:gd name="T38" fmla="*/ 220 w 290"/>
                <a:gd name="T39" fmla="*/ 189 h 405"/>
                <a:gd name="T40" fmla="*/ 220 w 290"/>
                <a:gd name="T41" fmla="*/ 48 h 405"/>
                <a:gd name="T42" fmla="*/ 243 w 290"/>
                <a:gd name="T43" fmla="*/ 26 h 405"/>
                <a:gd name="T44" fmla="*/ 264 w 290"/>
                <a:gd name="T45" fmla="*/ 26 h 405"/>
                <a:gd name="T46" fmla="*/ 264 w 290"/>
                <a:gd name="T47" fmla="*/ 263 h 405"/>
                <a:gd name="T48" fmla="*/ 140 w 290"/>
                <a:gd name="T49" fmla="*/ 387 h 405"/>
                <a:gd name="T50" fmla="*/ 158 w 290"/>
                <a:gd name="T51" fmla="*/ 405 h 405"/>
                <a:gd name="T52" fmla="*/ 290 w 290"/>
                <a:gd name="T53" fmla="*/ 273 h 405"/>
                <a:gd name="T54" fmla="*/ 290 w 290"/>
                <a:gd name="T55" fmla="*/ 0 h 405"/>
                <a:gd name="T56" fmla="*/ 232 w 290"/>
                <a:gd name="T57" fmla="*/ 0 h 405"/>
                <a:gd name="T58" fmla="*/ 180 w 290"/>
                <a:gd name="T59" fmla="*/ 192 h 405"/>
                <a:gd name="T60" fmla="*/ 180 w 290"/>
                <a:gd name="T61" fmla="*/ 79 h 405"/>
                <a:gd name="T62" fmla="*/ 195 w 290"/>
                <a:gd name="T63" fmla="*/ 63 h 405"/>
                <a:gd name="T64" fmla="*/ 195 w 290"/>
                <a:gd name="T65" fmla="*/ 178 h 405"/>
                <a:gd name="T66" fmla="*/ 180 w 290"/>
                <a:gd name="T67" fmla="*/ 193 h 405"/>
                <a:gd name="T68" fmla="*/ 180 w 290"/>
                <a:gd name="T69" fmla="*/ 192 h 405"/>
                <a:gd name="T70" fmla="*/ 180 w 290"/>
                <a:gd name="T71" fmla="*/ 192 h 405"/>
                <a:gd name="T72" fmla="*/ 180 w 290"/>
                <a:gd name="T73" fmla="*/ 1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0" h="405">
                  <a:moveTo>
                    <a:pt x="232" y="0"/>
                  </a:moveTo>
                  <a:lnTo>
                    <a:pt x="202" y="30"/>
                  </a:lnTo>
                  <a:lnTo>
                    <a:pt x="192" y="30"/>
                  </a:lnTo>
                  <a:lnTo>
                    <a:pt x="154" y="68"/>
                  </a:lnTo>
                  <a:lnTo>
                    <a:pt x="154" y="170"/>
                  </a:lnTo>
                  <a:lnTo>
                    <a:pt x="125" y="170"/>
                  </a:lnTo>
                  <a:lnTo>
                    <a:pt x="0" y="295"/>
                  </a:lnTo>
                  <a:lnTo>
                    <a:pt x="0" y="396"/>
                  </a:lnTo>
                  <a:lnTo>
                    <a:pt x="26" y="396"/>
                  </a:lnTo>
                  <a:lnTo>
                    <a:pt x="26" y="306"/>
                  </a:lnTo>
                  <a:lnTo>
                    <a:pt x="136" y="195"/>
                  </a:lnTo>
                  <a:lnTo>
                    <a:pt x="147" y="195"/>
                  </a:lnTo>
                  <a:lnTo>
                    <a:pt x="174" y="222"/>
                  </a:lnTo>
                  <a:lnTo>
                    <a:pt x="174" y="233"/>
                  </a:lnTo>
                  <a:lnTo>
                    <a:pt x="110" y="297"/>
                  </a:lnTo>
                  <a:lnTo>
                    <a:pt x="128" y="314"/>
                  </a:lnTo>
                  <a:lnTo>
                    <a:pt x="199" y="244"/>
                  </a:lnTo>
                  <a:lnTo>
                    <a:pt x="199" y="212"/>
                  </a:lnTo>
                  <a:lnTo>
                    <a:pt x="198" y="211"/>
                  </a:lnTo>
                  <a:lnTo>
                    <a:pt x="220" y="189"/>
                  </a:lnTo>
                  <a:lnTo>
                    <a:pt x="220" y="48"/>
                  </a:lnTo>
                  <a:lnTo>
                    <a:pt x="243" y="26"/>
                  </a:lnTo>
                  <a:lnTo>
                    <a:pt x="264" y="26"/>
                  </a:lnTo>
                  <a:lnTo>
                    <a:pt x="264" y="263"/>
                  </a:lnTo>
                  <a:lnTo>
                    <a:pt x="140" y="387"/>
                  </a:lnTo>
                  <a:lnTo>
                    <a:pt x="158" y="405"/>
                  </a:lnTo>
                  <a:lnTo>
                    <a:pt x="290" y="273"/>
                  </a:lnTo>
                  <a:lnTo>
                    <a:pt x="290" y="0"/>
                  </a:lnTo>
                  <a:lnTo>
                    <a:pt x="232" y="0"/>
                  </a:lnTo>
                  <a:close/>
                  <a:moveTo>
                    <a:pt x="180" y="192"/>
                  </a:moveTo>
                  <a:lnTo>
                    <a:pt x="180" y="79"/>
                  </a:lnTo>
                  <a:lnTo>
                    <a:pt x="195" y="63"/>
                  </a:lnTo>
                  <a:lnTo>
                    <a:pt x="195" y="178"/>
                  </a:lnTo>
                  <a:lnTo>
                    <a:pt x="180" y="193"/>
                  </a:lnTo>
                  <a:lnTo>
                    <a:pt x="180" y="192"/>
                  </a:lnTo>
                  <a:close/>
                  <a:moveTo>
                    <a:pt x="180" y="192"/>
                  </a:moveTo>
                  <a:lnTo>
                    <a:pt x="180" y="192"/>
                  </a:lnTo>
                  <a:close/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C60A5F6D-64DF-9243-9B0E-3F9744093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6297" y="1708441"/>
              <a:ext cx="222490" cy="310719"/>
            </a:xfrm>
            <a:custGeom>
              <a:avLst/>
              <a:gdLst>
                <a:gd name="T0" fmla="*/ 232 w 290"/>
                <a:gd name="T1" fmla="*/ 0 h 405"/>
                <a:gd name="T2" fmla="*/ 202 w 290"/>
                <a:gd name="T3" fmla="*/ 30 h 405"/>
                <a:gd name="T4" fmla="*/ 192 w 290"/>
                <a:gd name="T5" fmla="*/ 30 h 405"/>
                <a:gd name="T6" fmla="*/ 154 w 290"/>
                <a:gd name="T7" fmla="*/ 68 h 405"/>
                <a:gd name="T8" fmla="*/ 154 w 290"/>
                <a:gd name="T9" fmla="*/ 170 h 405"/>
                <a:gd name="T10" fmla="*/ 125 w 290"/>
                <a:gd name="T11" fmla="*/ 170 h 405"/>
                <a:gd name="T12" fmla="*/ 0 w 290"/>
                <a:gd name="T13" fmla="*/ 295 h 405"/>
                <a:gd name="T14" fmla="*/ 0 w 290"/>
                <a:gd name="T15" fmla="*/ 396 h 405"/>
                <a:gd name="T16" fmla="*/ 26 w 290"/>
                <a:gd name="T17" fmla="*/ 396 h 405"/>
                <a:gd name="T18" fmla="*/ 26 w 290"/>
                <a:gd name="T19" fmla="*/ 306 h 405"/>
                <a:gd name="T20" fmla="*/ 136 w 290"/>
                <a:gd name="T21" fmla="*/ 195 h 405"/>
                <a:gd name="T22" fmla="*/ 147 w 290"/>
                <a:gd name="T23" fmla="*/ 195 h 405"/>
                <a:gd name="T24" fmla="*/ 174 w 290"/>
                <a:gd name="T25" fmla="*/ 222 h 405"/>
                <a:gd name="T26" fmla="*/ 174 w 290"/>
                <a:gd name="T27" fmla="*/ 233 h 405"/>
                <a:gd name="T28" fmla="*/ 110 w 290"/>
                <a:gd name="T29" fmla="*/ 297 h 405"/>
                <a:gd name="T30" fmla="*/ 128 w 290"/>
                <a:gd name="T31" fmla="*/ 314 h 405"/>
                <a:gd name="T32" fmla="*/ 199 w 290"/>
                <a:gd name="T33" fmla="*/ 244 h 405"/>
                <a:gd name="T34" fmla="*/ 199 w 290"/>
                <a:gd name="T35" fmla="*/ 212 h 405"/>
                <a:gd name="T36" fmla="*/ 198 w 290"/>
                <a:gd name="T37" fmla="*/ 211 h 405"/>
                <a:gd name="T38" fmla="*/ 220 w 290"/>
                <a:gd name="T39" fmla="*/ 189 h 405"/>
                <a:gd name="T40" fmla="*/ 220 w 290"/>
                <a:gd name="T41" fmla="*/ 48 h 405"/>
                <a:gd name="T42" fmla="*/ 243 w 290"/>
                <a:gd name="T43" fmla="*/ 26 h 405"/>
                <a:gd name="T44" fmla="*/ 264 w 290"/>
                <a:gd name="T45" fmla="*/ 26 h 405"/>
                <a:gd name="T46" fmla="*/ 264 w 290"/>
                <a:gd name="T47" fmla="*/ 263 h 405"/>
                <a:gd name="T48" fmla="*/ 140 w 290"/>
                <a:gd name="T49" fmla="*/ 387 h 405"/>
                <a:gd name="T50" fmla="*/ 158 w 290"/>
                <a:gd name="T51" fmla="*/ 405 h 405"/>
                <a:gd name="T52" fmla="*/ 290 w 290"/>
                <a:gd name="T53" fmla="*/ 273 h 405"/>
                <a:gd name="T54" fmla="*/ 290 w 290"/>
                <a:gd name="T55" fmla="*/ 0 h 405"/>
                <a:gd name="T56" fmla="*/ 232 w 290"/>
                <a:gd name="T57" fmla="*/ 0 h 405"/>
                <a:gd name="T58" fmla="*/ 180 w 290"/>
                <a:gd name="T59" fmla="*/ 192 h 405"/>
                <a:gd name="T60" fmla="*/ 180 w 290"/>
                <a:gd name="T61" fmla="*/ 79 h 405"/>
                <a:gd name="T62" fmla="*/ 195 w 290"/>
                <a:gd name="T63" fmla="*/ 63 h 405"/>
                <a:gd name="T64" fmla="*/ 195 w 290"/>
                <a:gd name="T65" fmla="*/ 178 h 405"/>
                <a:gd name="T66" fmla="*/ 180 w 290"/>
                <a:gd name="T67" fmla="*/ 193 h 405"/>
                <a:gd name="T68" fmla="*/ 180 w 290"/>
                <a:gd name="T69" fmla="*/ 192 h 405"/>
                <a:gd name="T70" fmla="*/ 180 w 290"/>
                <a:gd name="T71" fmla="*/ 192 h 405"/>
                <a:gd name="T72" fmla="*/ 180 w 290"/>
                <a:gd name="T73" fmla="*/ 19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0" h="405">
                  <a:moveTo>
                    <a:pt x="232" y="0"/>
                  </a:moveTo>
                  <a:lnTo>
                    <a:pt x="202" y="30"/>
                  </a:lnTo>
                  <a:lnTo>
                    <a:pt x="192" y="30"/>
                  </a:lnTo>
                  <a:lnTo>
                    <a:pt x="154" y="68"/>
                  </a:lnTo>
                  <a:lnTo>
                    <a:pt x="154" y="170"/>
                  </a:lnTo>
                  <a:lnTo>
                    <a:pt x="125" y="170"/>
                  </a:lnTo>
                  <a:lnTo>
                    <a:pt x="0" y="295"/>
                  </a:lnTo>
                  <a:lnTo>
                    <a:pt x="0" y="396"/>
                  </a:lnTo>
                  <a:lnTo>
                    <a:pt x="26" y="396"/>
                  </a:lnTo>
                  <a:lnTo>
                    <a:pt x="26" y="306"/>
                  </a:lnTo>
                  <a:lnTo>
                    <a:pt x="136" y="195"/>
                  </a:lnTo>
                  <a:lnTo>
                    <a:pt x="147" y="195"/>
                  </a:lnTo>
                  <a:lnTo>
                    <a:pt x="174" y="222"/>
                  </a:lnTo>
                  <a:lnTo>
                    <a:pt x="174" y="233"/>
                  </a:lnTo>
                  <a:lnTo>
                    <a:pt x="110" y="297"/>
                  </a:lnTo>
                  <a:lnTo>
                    <a:pt x="128" y="314"/>
                  </a:lnTo>
                  <a:lnTo>
                    <a:pt x="199" y="244"/>
                  </a:lnTo>
                  <a:lnTo>
                    <a:pt x="199" y="212"/>
                  </a:lnTo>
                  <a:lnTo>
                    <a:pt x="198" y="211"/>
                  </a:lnTo>
                  <a:lnTo>
                    <a:pt x="220" y="189"/>
                  </a:lnTo>
                  <a:lnTo>
                    <a:pt x="220" y="48"/>
                  </a:lnTo>
                  <a:lnTo>
                    <a:pt x="243" y="26"/>
                  </a:lnTo>
                  <a:lnTo>
                    <a:pt x="264" y="26"/>
                  </a:lnTo>
                  <a:lnTo>
                    <a:pt x="264" y="263"/>
                  </a:lnTo>
                  <a:lnTo>
                    <a:pt x="140" y="387"/>
                  </a:lnTo>
                  <a:lnTo>
                    <a:pt x="158" y="405"/>
                  </a:lnTo>
                  <a:lnTo>
                    <a:pt x="290" y="273"/>
                  </a:lnTo>
                  <a:lnTo>
                    <a:pt x="290" y="0"/>
                  </a:lnTo>
                  <a:lnTo>
                    <a:pt x="232" y="0"/>
                  </a:lnTo>
                  <a:moveTo>
                    <a:pt x="180" y="192"/>
                  </a:moveTo>
                  <a:lnTo>
                    <a:pt x="180" y="79"/>
                  </a:lnTo>
                  <a:lnTo>
                    <a:pt x="195" y="63"/>
                  </a:lnTo>
                  <a:lnTo>
                    <a:pt x="195" y="178"/>
                  </a:lnTo>
                  <a:lnTo>
                    <a:pt x="180" y="193"/>
                  </a:lnTo>
                  <a:lnTo>
                    <a:pt x="180" y="192"/>
                  </a:lnTo>
                  <a:moveTo>
                    <a:pt x="180" y="192"/>
                  </a:moveTo>
                  <a:lnTo>
                    <a:pt x="180" y="192"/>
                  </a:lnTo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6B21FF48-55F4-374B-9777-748C192BB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1773" y="1462935"/>
              <a:ext cx="29154" cy="73652"/>
            </a:xfrm>
            <a:custGeom>
              <a:avLst/>
              <a:gdLst>
                <a:gd name="T0" fmla="*/ 43 w 89"/>
                <a:gd name="T1" fmla="*/ 226 h 226"/>
                <a:gd name="T2" fmla="*/ 0 w 89"/>
                <a:gd name="T3" fmla="*/ 183 h 226"/>
                <a:gd name="T4" fmla="*/ 29 w 89"/>
                <a:gd name="T5" fmla="*/ 154 h 226"/>
                <a:gd name="T6" fmla="*/ 29 w 89"/>
                <a:gd name="T7" fmla="*/ 84 h 226"/>
                <a:gd name="T8" fmla="*/ 5 w 89"/>
                <a:gd name="T9" fmla="*/ 60 h 226"/>
                <a:gd name="T10" fmla="*/ 5 w 89"/>
                <a:gd name="T11" fmla="*/ 0 h 226"/>
                <a:gd name="T12" fmla="*/ 89 w 89"/>
                <a:gd name="T13" fmla="*/ 84 h 226"/>
                <a:gd name="T14" fmla="*/ 89 w 89"/>
                <a:gd name="T15" fmla="*/ 179 h 226"/>
                <a:gd name="T16" fmla="*/ 43 w 89"/>
                <a:gd name="T17" fmla="*/ 226 h 226"/>
                <a:gd name="T18" fmla="*/ 43 w 89"/>
                <a:gd name="T19" fmla="*/ 226 h 226"/>
                <a:gd name="T20" fmla="*/ 43 w 89"/>
                <a:gd name="T2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226">
                  <a:moveTo>
                    <a:pt x="43" y="226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71"/>
                    <a:pt x="18" y="60"/>
                    <a:pt x="5" y="6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1" y="0"/>
                    <a:pt x="89" y="37"/>
                    <a:pt x="89" y="84"/>
                  </a:cubicBezTo>
                  <a:cubicBezTo>
                    <a:pt x="89" y="179"/>
                    <a:pt x="89" y="179"/>
                    <a:pt x="89" y="179"/>
                  </a:cubicBezTo>
                  <a:lnTo>
                    <a:pt x="43" y="226"/>
                  </a:lnTo>
                  <a:close/>
                  <a:moveTo>
                    <a:pt x="43" y="226"/>
                  </a:moveTo>
                  <a:cubicBezTo>
                    <a:pt x="43" y="226"/>
                    <a:pt x="43" y="226"/>
                    <a:pt x="43" y="226"/>
                  </a:cubicBezTo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22A5AAA5-9964-7541-8FC4-48C10AB9E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4500" y="1891803"/>
              <a:ext cx="90530" cy="90530"/>
            </a:xfrm>
            <a:custGeom>
              <a:avLst/>
              <a:gdLst>
                <a:gd name="T0" fmla="*/ 18 w 118"/>
                <a:gd name="T1" fmla="*/ 118 h 118"/>
                <a:gd name="T2" fmla="*/ 0 w 118"/>
                <a:gd name="T3" fmla="*/ 100 h 118"/>
                <a:gd name="T4" fmla="*/ 39 w 118"/>
                <a:gd name="T5" fmla="*/ 60 h 118"/>
                <a:gd name="T6" fmla="*/ 58 w 118"/>
                <a:gd name="T7" fmla="*/ 78 h 118"/>
                <a:gd name="T8" fmla="*/ 18 w 118"/>
                <a:gd name="T9" fmla="*/ 118 h 118"/>
                <a:gd name="T10" fmla="*/ 70 w 118"/>
                <a:gd name="T11" fmla="*/ 66 h 118"/>
                <a:gd name="T12" fmla="*/ 51 w 118"/>
                <a:gd name="T13" fmla="*/ 48 h 118"/>
                <a:gd name="T14" fmla="*/ 70 w 118"/>
                <a:gd name="T15" fmla="*/ 30 h 118"/>
                <a:gd name="T16" fmla="*/ 87 w 118"/>
                <a:gd name="T17" fmla="*/ 48 h 118"/>
                <a:gd name="T18" fmla="*/ 70 w 118"/>
                <a:gd name="T19" fmla="*/ 66 h 118"/>
                <a:gd name="T20" fmla="*/ 100 w 118"/>
                <a:gd name="T21" fmla="*/ 36 h 118"/>
                <a:gd name="T22" fmla="*/ 81 w 118"/>
                <a:gd name="T23" fmla="*/ 18 h 118"/>
                <a:gd name="T24" fmla="*/ 100 w 118"/>
                <a:gd name="T25" fmla="*/ 0 h 118"/>
                <a:gd name="T26" fmla="*/ 118 w 118"/>
                <a:gd name="T27" fmla="*/ 18 h 118"/>
                <a:gd name="T28" fmla="*/ 100 w 118"/>
                <a:gd name="T29" fmla="*/ 36 h 118"/>
                <a:gd name="T30" fmla="*/ 100 w 118"/>
                <a:gd name="T31" fmla="*/ 36 h 118"/>
                <a:gd name="T32" fmla="*/ 100 w 118"/>
                <a:gd name="T33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18">
                  <a:moveTo>
                    <a:pt x="18" y="118"/>
                  </a:moveTo>
                  <a:lnTo>
                    <a:pt x="0" y="100"/>
                  </a:lnTo>
                  <a:lnTo>
                    <a:pt x="39" y="60"/>
                  </a:lnTo>
                  <a:lnTo>
                    <a:pt x="58" y="78"/>
                  </a:lnTo>
                  <a:lnTo>
                    <a:pt x="18" y="118"/>
                  </a:lnTo>
                  <a:close/>
                  <a:moveTo>
                    <a:pt x="70" y="66"/>
                  </a:moveTo>
                  <a:lnTo>
                    <a:pt x="51" y="48"/>
                  </a:lnTo>
                  <a:lnTo>
                    <a:pt x="70" y="30"/>
                  </a:lnTo>
                  <a:lnTo>
                    <a:pt x="87" y="48"/>
                  </a:lnTo>
                  <a:lnTo>
                    <a:pt x="70" y="66"/>
                  </a:lnTo>
                  <a:close/>
                  <a:moveTo>
                    <a:pt x="100" y="36"/>
                  </a:moveTo>
                  <a:lnTo>
                    <a:pt x="81" y="18"/>
                  </a:lnTo>
                  <a:lnTo>
                    <a:pt x="100" y="0"/>
                  </a:lnTo>
                  <a:lnTo>
                    <a:pt x="118" y="18"/>
                  </a:lnTo>
                  <a:lnTo>
                    <a:pt x="100" y="36"/>
                  </a:lnTo>
                  <a:close/>
                  <a:moveTo>
                    <a:pt x="100" y="36"/>
                  </a:moveTo>
                  <a:lnTo>
                    <a:pt x="100" y="36"/>
                  </a:lnTo>
                  <a:close/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6">
              <a:extLst>
                <a:ext uri="{FF2B5EF4-FFF2-40B4-BE49-F238E27FC236}">
                  <a16:creationId xmlns:a16="http://schemas.microsoft.com/office/drawing/2014/main" id="{0AE3CBC2-9A87-5948-BCCD-BEAB8DC2C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4500" y="1891803"/>
              <a:ext cx="90530" cy="90530"/>
            </a:xfrm>
            <a:custGeom>
              <a:avLst/>
              <a:gdLst>
                <a:gd name="T0" fmla="*/ 18 w 118"/>
                <a:gd name="T1" fmla="*/ 118 h 118"/>
                <a:gd name="T2" fmla="*/ 0 w 118"/>
                <a:gd name="T3" fmla="*/ 100 h 118"/>
                <a:gd name="T4" fmla="*/ 39 w 118"/>
                <a:gd name="T5" fmla="*/ 60 h 118"/>
                <a:gd name="T6" fmla="*/ 58 w 118"/>
                <a:gd name="T7" fmla="*/ 78 h 118"/>
                <a:gd name="T8" fmla="*/ 18 w 118"/>
                <a:gd name="T9" fmla="*/ 118 h 118"/>
                <a:gd name="T10" fmla="*/ 70 w 118"/>
                <a:gd name="T11" fmla="*/ 66 h 118"/>
                <a:gd name="T12" fmla="*/ 51 w 118"/>
                <a:gd name="T13" fmla="*/ 48 h 118"/>
                <a:gd name="T14" fmla="*/ 70 w 118"/>
                <a:gd name="T15" fmla="*/ 30 h 118"/>
                <a:gd name="T16" fmla="*/ 87 w 118"/>
                <a:gd name="T17" fmla="*/ 48 h 118"/>
                <a:gd name="T18" fmla="*/ 70 w 118"/>
                <a:gd name="T19" fmla="*/ 66 h 118"/>
                <a:gd name="T20" fmla="*/ 100 w 118"/>
                <a:gd name="T21" fmla="*/ 36 h 118"/>
                <a:gd name="T22" fmla="*/ 81 w 118"/>
                <a:gd name="T23" fmla="*/ 18 h 118"/>
                <a:gd name="T24" fmla="*/ 100 w 118"/>
                <a:gd name="T25" fmla="*/ 0 h 118"/>
                <a:gd name="T26" fmla="*/ 118 w 118"/>
                <a:gd name="T27" fmla="*/ 18 h 118"/>
                <a:gd name="T28" fmla="*/ 100 w 118"/>
                <a:gd name="T29" fmla="*/ 36 h 118"/>
                <a:gd name="T30" fmla="*/ 100 w 118"/>
                <a:gd name="T31" fmla="*/ 36 h 118"/>
                <a:gd name="T32" fmla="*/ 100 w 118"/>
                <a:gd name="T33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18">
                  <a:moveTo>
                    <a:pt x="18" y="118"/>
                  </a:moveTo>
                  <a:lnTo>
                    <a:pt x="0" y="100"/>
                  </a:lnTo>
                  <a:lnTo>
                    <a:pt x="39" y="60"/>
                  </a:lnTo>
                  <a:lnTo>
                    <a:pt x="58" y="78"/>
                  </a:lnTo>
                  <a:lnTo>
                    <a:pt x="18" y="118"/>
                  </a:lnTo>
                  <a:moveTo>
                    <a:pt x="70" y="66"/>
                  </a:moveTo>
                  <a:lnTo>
                    <a:pt x="51" y="48"/>
                  </a:lnTo>
                  <a:lnTo>
                    <a:pt x="70" y="30"/>
                  </a:lnTo>
                  <a:lnTo>
                    <a:pt x="87" y="48"/>
                  </a:lnTo>
                  <a:lnTo>
                    <a:pt x="70" y="66"/>
                  </a:lnTo>
                  <a:moveTo>
                    <a:pt x="100" y="36"/>
                  </a:moveTo>
                  <a:lnTo>
                    <a:pt x="81" y="18"/>
                  </a:lnTo>
                  <a:lnTo>
                    <a:pt x="100" y="0"/>
                  </a:lnTo>
                  <a:lnTo>
                    <a:pt x="118" y="18"/>
                  </a:lnTo>
                  <a:lnTo>
                    <a:pt x="100" y="36"/>
                  </a:lnTo>
                  <a:moveTo>
                    <a:pt x="100" y="36"/>
                  </a:moveTo>
                  <a:lnTo>
                    <a:pt x="100" y="36"/>
                  </a:lnTo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7">
              <a:extLst>
                <a:ext uri="{FF2B5EF4-FFF2-40B4-BE49-F238E27FC236}">
                  <a16:creationId xmlns:a16="http://schemas.microsoft.com/office/drawing/2014/main" id="{3A13A302-1167-1447-9854-06E9C18E0A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06218" y="2055985"/>
              <a:ext cx="93599" cy="19947"/>
            </a:xfrm>
            <a:custGeom>
              <a:avLst/>
              <a:gdLst>
                <a:gd name="T0" fmla="*/ 122 w 122"/>
                <a:gd name="T1" fmla="*/ 26 h 26"/>
                <a:gd name="T2" fmla="*/ 96 w 122"/>
                <a:gd name="T3" fmla="*/ 26 h 26"/>
                <a:gd name="T4" fmla="*/ 96 w 122"/>
                <a:gd name="T5" fmla="*/ 0 h 26"/>
                <a:gd name="T6" fmla="*/ 122 w 122"/>
                <a:gd name="T7" fmla="*/ 0 h 26"/>
                <a:gd name="T8" fmla="*/ 122 w 122"/>
                <a:gd name="T9" fmla="*/ 26 h 26"/>
                <a:gd name="T10" fmla="*/ 79 w 122"/>
                <a:gd name="T11" fmla="*/ 26 h 26"/>
                <a:gd name="T12" fmla="*/ 54 w 122"/>
                <a:gd name="T13" fmla="*/ 26 h 26"/>
                <a:gd name="T14" fmla="*/ 54 w 122"/>
                <a:gd name="T15" fmla="*/ 0 h 26"/>
                <a:gd name="T16" fmla="*/ 79 w 122"/>
                <a:gd name="T17" fmla="*/ 0 h 26"/>
                <a:gd name="T18" fmla="*/ 79 w 122"/>
                <a:gd name="T19" fmla="*/ 26 h 26"/>
                <a:gd name="T20" fmla="*/ 37 w 122"/>
                <a:gd name="T21" fmla="*/ 26 h 26"/>
                <a:gd name="T22" fmla="*/ 0 w 122"/>
                <a:gd name="T23" fmla="*/ 26 h 26"/>
                <a:gd name="T24" fmla="*/ 0 w 122"/>
                <a:gd name="T25" fmla="*/ 0 h 26"/>
                <a:gd name="T26" fmla="*/ 37 w 122"/>
                <a:gd name="T27" fmla="*/ 0 h 26"/>
                <a:gd name="T28" fmla="*/ 37 w 122"/>
                <a:gd name="T29" fmla="*/ 26 h 26"/>
                <a:gd name="T30" fmla="*/ 37 w 122"/>
                <a:gd name="T31" fmla="*/ 26 h 26"/>
                <a:gd name="T32" fmla="*/ 37 w 122"/>
                <a:gd name="T3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26">
                  <a:moveTo>
                    <a:pt x="122" y="26"/>
                  </a:moveTo>
                  <a:lnTo>
                    <a:pt x="96" y="26"/>
                  </a:lnTo>
                  <a:lnTo>
                    <a:pt x="96" y="0"/>
                  </a:lnTo>
                  <a:lnTo>
                    <a:pt x="122" y="0"/>
                  </a:lnTo>
                  <a:lnTo>
                    <a:pt x="122" y="26"/>
                  </a:lnTo>
                  <a:close/>
                  <a:moveTo>
                    <a:pt x="79" y="26"/>
                  </a:moveTo>
                  <a:lnTo>
                    <a:pt x="54" y="26"/>
                  </a:lnTo>
                  <a:lnTo>
                    <a:pt x="54" y="0"/>
                  </a:lnTo>
                  <a:lnTo>
                    <a:pt x="79" y="0"/>
                  </a:lnTo>
                  <a:lnTo>
                    <a:pt x="79" y="26"/>
                  </a:lnTo>
                  <a:close/>
                  <a:moveTo>
                    <a:pt x="37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"/>
                  </a:lnTo>
                  <a:close/>
                  <a:moveTo>
                    <a:pt x="37" y="26"/>
                  </a:moveTo>
                  <a:lnTo>
                    <a:pt x="37" y="26"/>
                  </a:lnTo>
                  <a:close/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8">
              <a:extLst>
                <a:ext uri="{FF2B5EF4-FFF2-40B4-BE49-F238E27FC236}">
                  <a16:creationId xmlns:a16="http://schemas.microsoft.com/office/drawing/2014/main" id="{8EC87F48-52A1-214D-A9FD-7F73BBFDB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06218" y="2055985"/>
              <a:ext cx="93599" cy="19947"/>
            </a:xfrm>
            <a:custGeom>
              <a:avLst/>
              <a:gdLst>
                <a:gd name="T0" fmla="*/ 122 w 122"/>
                <a:gd name="T1" fmla="*/ 26 h 26"/>
                <a:gd name="T2" fmla="*/ 96 w 122"/>
                <a:gd name="T3" fmla="*/ 26 h 26"/>
                <a:gd name="T4" fmla="*/ 96 w 122"/>
                <a:gd name="T5" fmla="*/ 0 h 26"/>
                <a:gd name="T6" fmla="*/ 122 w 122"/>
                <a:gd name="T7" fmla="*/ 0 h 26"/>
                <a:gd name="T8" fmla="*/ 122 w 122"/>
                <a:gd name="T9" fmla="*/ 26 h 26"/>
                <a:gd name="T10" fmla="*/ 79 w 122"/>
                <a:gd name="T11" fmla="*/ 26 h 26"/>
                <a:gd name="T12" fmla="*/ 54 w 122"/>
                <a:gd name="T13" fmla="*/ 26 h 26"/>
                <a:gd name="T14" fmla="*/ 54 w 122"/>
                <a:gd name="T15" fmla="*/ 0 h 26"/>
                <a:gd name="T16" fmla="*/ 79 w 122"/>
                <a:gd name="T17" fmla="*/ 0 h 26"/>
                <a:gd name="T18" fmla="*/ 79 w 122"/>
                <a:gd name="T19" fmla="*/ 26 h 26"/>
                <a:gd name="T20" fmla="*/ 37 w 122"/>
                <a:gd name="T21" fmla="*/ 26 h 26"/>
                <a:gd name="T22" fmla="*/ 0 w 122"/>
                <a:gd name="T23" fmla="*/ 26 h 26"/>
                <a:gd name="T24" fmla="*/ 0 w 122"/>
                <a:gd name="T25" fmla="*/ 0 h 26"/>
                <a:gd name="T26" fmla="*/ 37 w 122"/>
                <a:gd name="T27" fmla="*/ 0 h 26"/>
                <a:gd name="T28" fmla="*/ 37 w 122"/>
                <a:gd name="T29" fmla="*/ 26 h 26"/>
                <a:gd name="T30" fmla="*/ 37 w 122"/>
                <a:gd name="T31" fmla="*/ 26 h 26"/>
                <a:gd name="T32" fmla="*/ 37 w 122"/>
                <a:gd name="T3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26">
                  <a:moveTo>
                    <a:pt x="122" y="26"/>
                  </a:moveTo>
                  <a:lnTo>
                    <a:pt x="96" y="26"/>
                  </a:lnTo>
                  <a:lnTo>
                    <a:pt x="96" y="0"/>
                  </a:lnTo>
                  <a:lnTo>
                    <a:pt x="122" y="0"/>
                  </a:lnTo>
                  <a:lnTo>
                    <a:pt x="122" y="26"/>
                  </a:lnTo>
                  <a:moveTo>
                    <a:pt x="79" y="26"/>
                  </a:moveTo>
                  <a:lnTo>
                    <a:pt x="54" y="26"/>
                  </a:lnTo>
                  <a:lnTo>
                    <a:pt x="54" y="0"/>
                  </a:lnTo>
                  <a:lnTo>
                    <a:pt x="79" y="0"/>
                  </a:lnTo>
                  <a:lnTo>
                    <a:pt x="79" y="26"/>
                  </a:lnTo>
                  <a:moveTo>
                    <a:pt x="37" y="26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"/>
                  </a:lnTo>
                  <a:moveTo>
                    <a:pt x="37" y="26"/>
                  </a:moveTo>
                  <a:lnTo>
                    <a:pt x="37" y="26"/>
                  </a:lnTo>
                </a:path>
              </a:pathLst>
            </a:custGeom>
            <a:solidFill>
              <a:srgbClr val="3F7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45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1" grpId="0" animBg="1"/>
      <p:bldP spid="37" grpId="0" animBg="1"/>
      <p:bldP spid="38" grpId="0" animBg="1"/>
      <p:bldP spid="39" grpId="0" animBg="1"/>
      <p:bldP spid="40" grpId="0" animBg="1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out radiant">
            <a:extLst>
              <a:ext uri="{FF2B5EF4-FFF2-40B4-BE49-F238E27FC236}">
                <a16:creationId xmlns:a16="http://schemas.microsoft.com/office/drawing/2014/main" id="{67B32510-709C-2E49-9505-296310496E08}"/>
              </a:ext>
            </a:extLst>
          </p:cNvPr>
          <p:cNvSpPr txBox="1">
            <a:spLocks/>
          </p:cNvSpPr>
          <p:nvPr/>
        </p:nvSpPr>
        <p:spPr>
          <a:xfrm>
            <a:off x="618661" y="518050"/>
            <a:ext cx="9824641" cy="7021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67B7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US" sz="2400" b="1" dirty="0">
                <a:solidFill>
                  <a:srgbClr val="004D80"/>
                </a:solidFill>
                <a:latin typeface="Proxima Nova" panose="02000506030000020004" pitchFamily="2" charset="0"/>
              </a:rPr>
              <a:t>Field Service Use Case: Combi Boiler Installation and Maintenance</a:t>
            </a:r>
          </a:p>
        </p:txBody>
      </p:sp>
      <p:sp>
        <p:nvSpPr>
          <p:cNvPr id="19" name="Shape 915">
            <a:extLst>
              <a:ext uri="{FF2B5EF4-FFF2-40B4-BE49-F238E27FC236}">
                <a16:creationId xmlns:a16="http://schemas.microsoft.com/office/drawing/2014/main" id="{803F273C-73E7-C143-B7FA-E30DE03DA399}"/>
              </a:ext>
            </a:extLst>
          </p:cNvPr>
          <p:cNvSpPr/>
          <p:nvPr/>
        </p:nvSpPr>
        <p:spPr>
          <a:xfrm>
            <a:off x="843709" y="1653823"/>
            <a:ext cx="2863328" cy="704931"/>
          </a:xfrm>
          <a:prstGeom prst="rect">
            <a:avLst/>
          </a:prstGeom>
          <a:solidFill>
            <a:srgbClr val="004D8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sz="1867" b="1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Installations (USA)</a:t>
            </a:r>
            <a:br>
              <a:rPr lang="en-US" sz="1600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</a:br>
            <a:r>
              <a:rPr lang="en-US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1,000s</a:t>
            </a:r>
            <a:endParaRPr sz="1600" kern="1200" dirty="0">
              <a:solidFill>
                <a:srgbClr val="FFFFFF"/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0" name="Shape 919">
            <a:extLst>
              <a:ext uri="{FF2B5EF4-FFF2-40B4-BE49-F238E27FC236}">
                <a16:creationId xmlns:a16="http://schemas.microsoft.com/office/drawing/2014/main" id="{E9D83EE2-85CA-DF40-AE53-96421FCFC44E}"/>
              </a:ext>
            </a:extLst>
          </p:cNvPr>
          <p:cNvSpPr/>
          <p:nvPr/>
        </p:nvSpPr>
        <p:spPr>
          <a:xfrm>
            <a:off x="843712" y="2438806"/>
            <a:ext cx="2863324" cy="706124"/>
          </a:xfrm>
          <a:prstGeom prst="rect">
            <a:avLst/>
          </a:prstGeom>
          <a:solidFill>
            <a:srgbClr val="6499B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sz="1867" b="1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Field Technicians</a:t>
            </a:r>
            <a:br>
              <a:rPr lang="en-US" sz="1600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</a:br>
            <a:r>
              <a:rPr lang="en-US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3</a:t>
            </a:r>
            <a:r>
              <a:rPr lang="en-US" kern="1200" baseline="300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rd</a:t>
            </a:r>
            <a:r>
              <a:rPr lang="en-US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 Party</a:t>
            </a:r>
            <a:endParaRPr lang="en-US" sz="1600" kern="1200" dirty="0">
              <a:solidFill>
                <a:srgbClr val="FFFFFF"/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1" name="Shape 923">
            <a:extLst>
              <a:ext uri="{FF2B5EF4-FFF2-40B4-BE49-F238E27FC236}">
                <a16:creationId xmlns:a16="http://schemas.microsoft.com/office/drawing/2014/main" id="{E6486505-808E-CC4D-A391-06D797BA193E}"/>
              </a:ext>
            </a:extLst>
          </p:cNvPr>
          <p:cNvSpPr/>
          <p:nvPr/>
        </p:nvSpPr>
        <p:spPr>
          <a:xfrm>
            <a:off x="843712" y="3219008"/>
            <a:ext cx="2863324" cy="706124"/>
          </a:xfrm>
          <a:prstGeom prst="rect">
            <a:avLst/>
          </a:prstGeom>
          <a:solidFill>
            <a:srgbClr val="3E786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sz="1867" b="1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Experts</a:t>
            </a:r>
            <a:br>
              <a:rPr lang="en-US" sz="1600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</a:br>
            <a:r>
              <a:rPr lang="en-US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None</a:t>
            </a:r>
            <a:endParaRPr lang="en-US" sz="1600" kern="1200" dirty="0">
              <a:solidFill>
                <a:srgbClr val="FFFFFF"/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2" name="Shape 927">
            <a:extLst>
              <a:ext uri="{FF2B5EF4-FFF2-40B4-BE49-F238E27FC236}">
                <a16:creationId xmlns:a16="http://schemas.microsoft.com/office/drawing/2014/main" id="{9129E117-0590-FE4E-8E7B-E6F77AB63BB4}"/>
              </a:ext>
            </a:extLst>
          </p:cNvPr>
          <p:cNvSpPr/>
          <p:nvPr/>
        </p:nvSpPr>
        <p:spPr>
          <a:xfrm>
            <a:off x="843712" y="4000402"/>
            <a:ext cx="2863324" cy="704931"/>
          </a:xfrm>
          <a:prstGeom prst="rect">
            <a:avLst/>
          </a:prstGeom>
          <a:solidFill>
            <a:srgbClr val="8C653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sz="1867" b="1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Client</a:t>
            </a:r>
            <a:endParaRPr lang="en-US" sz="1600" kern="1200" dirty="0">
              <a:solidFill>
                <a:srgbClr val="FFFFFF"/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3" name="Shape 931">
            <a:extLst>
              <a:ext uri="{FF2B5EF4-FFF2-40B4-BE49-F238E27FC236}">
                <a16:creationId xmlns:a16="http://schemas.microsoft.com/office/drawing/2014/main" id="{656494C6-591F-A049-BD15-87E589E7D8DD}"/>
              </a:ext>
            </a:extLst>
          </p:cNvPr>
          <p:cNvSpPr/>
          <p:nvPr/>
        </p:nvSpPr>
        <p:spPr>
          <a:xfrm>
            <a:off x="843712" y="4785717"/>
            <a:ext cx="2863324" cy="706124"/>
          </a:xfrm>
          <a:prstGeom prst="rect">
            <a:avLst/>
          </a:prstGeom>
          <a:solidFill>
            <a:srgbClr val="553E4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sz="1867" b="1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Challenge</a:t>
            </a:r>
            <a:endParaRPr lang="en-US" sz="1600" kern="1200" dirty="0">
              <a:solidFill>
                <a:srgbClr val="FFFFFF"/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4" name="Shape 931">
            <a:extLst>
              <a:ext uri="{FF2B5EF4-FFF2-40B4-BE49-F238E27FC236}">
                <a16:creationId xmlns:a16="http://schemas.microsoft.com/office/drawing/2014/main" id="{54B47307-CDA0-EC49-B105-87039031A1EB}"/>
              </a:ext>
            </a:extLst>
          </p:cNvPr>
          <p:cNvSpPr/>
          <p:nvPr/>
        </p:nvSpPr>
        <p:spPr>
          <a:xfrm>
            <a:off x="843712" y="5569564"/>
            <a:ext cx="2863324" cy="706124"/>
          </a:xfrm>
          <a:prstGeom prst="rect">
            <a:avLst/>
          </a:prstGeom>
          <a:solidFill>
            <a:srgbClr val="3F77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sz="1867" b="1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Solution</a:t>
            </a:r>
            <a:endParaRPr lang="en-US" sz="1600" kern="1200" dirty="0">
              <a:solidFill>
                <a:srgbClr val="FFFFFF"/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5" name="Shape 915">
            <a:extLst>
              <a:ext uri="{FF2B5EF4-FFF2-40B4-BE49-F238E27FC236}">
                <a16:creationId xmlns:a16="http://schemas.microsoft.com/office/drawing/2014/main" id="{B9FFC74D-5925-5148-A390-9A863EC14CFF}"/>
              </a:ext>
            </a:extLst>
          </p:cNvPr>
          <p:cNvSpPr/>
          <p:nvPr/>
        </p:nvSpPr>
        <p:spPr>
          <a:xfrm>
            <a:off x="3782161" y="4786911"/>
            <a:ext cx="7238924" cy="704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kern="1200" dirty="0">
                <a:solidFill>
                  <a:srgbClr val="262626">
                    <a:lumMod val="75000"/>
                    <a:lumOff val="25000"/>
                  </a:srgbClr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NRCB Combi Boiler installed and maintained by 3</a:t>
            </a:r>
            <a:r>
              <a:rPr lang="en-US" kern="1200" baseline="30000" dirty="0">
                <a:solidFill>
                  <a:srgbClr val="262626">
                    <a:lumMod val="75000"/>
                    <a:lumOff val="25000"/>
                  </a:srgbClr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rd</a:t>
            </a:r>
            <a:r>
              <a:rPr lang="en-US" kern="1200" dirty="0">
                <a:solidFill>
                  <a:srgbClr val="262626">
                    <a:lumMod val="75000"/>
                    <a:lumOff val="25000"/>
                  </a:srgbClr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 party; quality of service not regulated</a:t>
            </a:r>
            <a:endParaRPr kern="1200" dirty="0">
              <a:solidFill>
                <a:srgbClr val="262626">
                  <a:lumMod val="75000"/>
                  <a:lumOff val="25000"/>
                </a:srgbClr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6" name="Shape 915">
            <a:extLst>
              <a:ext uri="{FF2B5EF4-FFF2-40B4-BE49-F238E27FC236}">
                <a16:creationId xmlns:a16="http://schemas.microsoft.com/office/drawing/2014/main" id="{4C1FCBA2-E5DA-A747-8CD1-8C2C9C79A5EA}"/>
              </a:ext>
            </a:extLst>
          </p:cNvPr>
          <p:cNvSpPr/>
          <p:nvPr/>
        </p:nvSpPr>
        <p:spPr>
          <a:xfrm>
            <a:off x="3782161" y="4000401"/>
            <a:ext cx="7238924" cy="704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kern="1200" dirty="0">
                <a:solidFill>
                  <a:srgbClr val="262626">
                    <a:lumMod val="75000"/>
                    <a:lumOff val="25000"/>
                  </a:srgbClr>
                </a:solidFill>
                <a:latin typeface="Proxima Nova" panose="02000506030000020004" pitchFamily="2" charset="0"/>
                <a:ea typeface="Roboto"/>
                <a:cs typeface="+mn-cs"/>
                <a:sym typeface="Roboto"/>
              </a:rPr>
              <a:t>NORITZ (Residential)</a:t>
            </a:r>
          </a:p>
        </p:txBody>
      </p:sp>
      <p:sp>
        <p:nvSpPr>
          <p:cNvPr id="27" name="Shape 915">
            <a:extLst>
              <a:ext uri="{FF2B5EF4-FFF2-40B4-BE49-F238E27FC236}">
                <a16:creationId xmlns:a16="http://schemas.microsoft.com/office/drawing/2014/main" id="{8BEBF143-47EF-3640-80B9-072F28DB9FA8}"/>
              </a:ext>
            </a:extLst>
          </p:cNvPr>
          <p:cNvSpPr/>
          <p:nvPr/>
        </p:nvSpPr>
        <p:spPr>
          <a:xfrm>
            <a:off x="3782161" y="5569564"/>
            <a:ext cx="7238924" cy="704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kern="1200" dirty="0">
                <a:solidFill>
                  <a:srgbClr val="262626">
                    <a:lumMod val="75000"/>
                    <a:lumOff val="25000"/>
                  </a:srgbClr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3</a:t>
            </a:r>
            <a:r>
              <a:rPr lang="en-US" kern="1200" baseline="30000" dirty="0">
                <a:solidFill>
                  <a:srgbClr val="262626">
                    <a:lumMod val="75000"/>
                    <a:lumOff val="25000"/>
                  </a:srgbClr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rd</a:t>
            </a:r>
            <a:r>
              <a:rPr lang="en-US" kern="1200" dirty="0">
                <a:solidFill>
                  <a:srgbClr val="262626">
                    <a:lumMod val="75000"/>
                    <a:lumOff val="25000"/>
                  </a:srgbClr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 party servicing using AR visual instructions + remote expert access; service completion checklists and insights.</a:t>
            </a:r>
            <a:endParaRPr kern="1200" dirty="0">
              <a:solidFill>
                <a:srgbClr val="262626">
                  <a:lumMod val="75000"/>
                  <a:lumOff val="25000"/>
                </a:srgbClr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16C70ED-B871-D341-BF11-3A519C734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4574" y="1644297"/>
            <a:ext cx="2863323" cy="22649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hlinkClick r:id="rId3" action="ppaction://hlinkfile"/>
            <a:extLst>
              <a:ext uri="{FF2B5EF4-FFF2-40B4-BE49-F238E27FC236}">
                <a16:creationId xmlns:a16="http://schemas.microsoft.com/office/drawing/2014/main" id="{8E047E69-40A3-4D78-B6E3-6B9ED8367D4A}"/>
              </a:ext>
            </a:extLst>
          </p:cNvPr>
          <p:cNvSpPr/>
          <p:nvPr/>
        </p:nvSpPr>
        <p:spPr>
          <a:xfrm rot="5400000">
            <a:off x="8994772" y="2505535"/>
            <a:ext cx="542925" cy="561569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8B054-384F-4729-84D1-6CEE81B2C3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02" r="21058" b="14914"/>
          <a:stretch/>
        </p:blipFill>
        <p:spPr>
          <a:xfrm>
            <a:off x="4253116" y="1653822"/>
            <a:ext cx="3035379" cy="22649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969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out radiant">
            <a:extLst>
              <a:ext uri="{FF2B5EF4-FFF2-40B4-BE49-F238E27FC236}">
                <a16:creationId xmlns:a16="http://schemas.microsoft.com/office/drawing/2014/main" id="{67B32510-709C-2E49-9505-296310496E08}"/>
              </a:ext>
            </a:extLst>
          </p:cNvPr>
          <p:cNvSpPr txBox="1">
            <a:spLocks/>
          </p:cNvSpPr>
          <p:nvPr/>
        </p:nvSpPr>
        <p:spPr>
          <a:xfrm>
            <a:off x="618661" y="518050"/>
            <a:ext cx="9824641" cy="7021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67B7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US" sz="2400" b="1" dirty="0">
                <a:solidFill>
                  <a:srgbClr val="004D80"/>
                </a:solidFill>
                <a:latin typeface="Proxima Nova" panose="02000506030000020004" pitchFamily="2" charset="0"/>
              </a:rPr>
              <a:t>Field Service Use Case: Mitsubishi MPIO Board Repair </a:t>
            </a:r>
          </a:p>
        </p:txBody>
      </p:sp>
      <p:sp>
        <p:nvSpPr>
          <p:cNvPr id="19" name="Shape 915">
            <a:extLst>
              <a:ext uri="{FF2B5EF4-FFF2-40B4-BE49-F238E27FC236}">
                <a16:creationId xmlns:a16="http://schemas.microsoft.com/office/drawing/2014/main" id="{803F273C-73E7-C143-B7FA-E30DE03DA399}"/>
              </a:ext>
            </a:extLst>
          </p:cNvPr>
          <p:cNvSpPr/>
          <p:nvPr/>
        </p:nvSpPr>
        <p:spPr>
          <a:xfrm>
            <a:off x="843709" y="1653823"/>
            <a:ext cx="2863328" cy="704931"/>
          </a:xfrm>
          <a:prstGeom prst="rect">
            <a:avLst/>
          </a:prstGeom>
          <a:solidFill>
            <a:srgbClr val="004D8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sz="1867" b="1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Installations (USA)</a:t>
            </a:r>
            <a:br>
              <a:rPr lang="en-US" sz="1600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</a:br>
            <a:r>
              <a:rPr lang="en-US" sz="1600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+200</a:t>
            </a:r>
            <a:endParaRPr sz="1600" kern="1200" dirty="0">
              <a:solidFill>
                <a:srgbClr val="FFFFFF"/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0" name="Shape 919">
            <a:extLst>
              <a:ext uri="{FF2B5EF4-FFF2-40B4-BE49-F238E27FC236}">
                <a16:creationId xmlns:a16="http://schemas.microsoft.com/office/drawing/2014/main" id="{E9D83EE2-85CA-DF40-AE53-96421FCFC44E}"/>
              </a:ext>
            </a:extLst>
          </p:cNvPr>
          <p:cNvSpPr/>
          <p:nvPr/>
        </p:nvSpPr>
        <p:spPr>
          <a:xfrm>
            <a:off x="843712" y="2438806"/>
            <a:ext cx="2863324" cy="706124"/>
          </a:xfrm>
          <a:prstGeom prst="rect">
            <a:avLst/>
          </a:prstGeom>
          <a:solidFill>
            <a:srgbClr val="6499B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sz="1867" b="1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Field Technicians</a:t>
            </a:r>
            <a:br>
              <a:rPr lang="en-US" sz="1600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</a:br>
            <a:r>
              <a:rPr lang="en-US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30</a:t>
            </a:r>
            <a:endParaRPr lang="en-US" sz="1600" kern="1200" dirty="0">
              <a:solidFill>
                <a:srgbClr val="FFFFFF"/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1" name="Shape 923">
            <a:extLst>
              <a:ext uri="{FF2B5EF4-FFF2-40B4-BE49-F238E27FC236}">
                <a16:creationId xmlns:a16="http://schemas.microsoft.com/office/drawing/2014/main" id="{E6486505-808E-CC4D-A391-06D797BA193E}"/>
              </a:ext>
            </a:extLst>
          </p:cNvPr>
          <p:cNvSpPr/>
          <p:nvPr/>
        </p:nvSpPr>
        <p:spPr>
          <a:xfrm>
            <a:off x="843712" y="3219008"/>
            <a:ext cx="2863324" cy="706124"/>
          </a:xfrm>
          <a:prstGeom prst="rect">
            <a:avLst/>
          </a:prstGeom>
          <a:solidFill>
            <a:srgbClr val="3E786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sz="1867" b="1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Experts</a:t>
            </a:r>
            <a:br>
              <a:rPr lang="en-US" sz="1600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</a:br>
            <a:r>
              <a:rPr lang="en-US" sz="1600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8</a:t>
            </a:r>
          </a:p>
        </p:txBody>
      </p:sp>
      <p:sp>
        <p:nvSpPr>
          <p:cNvPr id="22" name="Shape 927">
            <a:extLst>
              <a:ext uri="{FF2B5EF4-FFF2-40B4-BE49-F238E27FC236}">
                <a16:creationId xmlns:a16="http://schemas.microsoft.com/office/drawing/2014/main" id="{9129E117-0590-FE4E-8E7B-E6F77AB63BB4}"/>
              </a:ext>
            </a:extLst>
          </p:cNvPr>
          <p:cNvSpPr/>
          <p:nvPr/>
        </p:nvSpPr>
        <p:spPr>
          <a:xfrm>
            <a:off x="843712" y="4000402"/>
            <a:ext cx="2863324" cy="704931"/>
          </a:xfrm>
          <a:prstGeom prst="rect">
            <a:avLst/>
          </a:prstGeom>
          <a:solidFill>
            <a:srgbClr val="8C653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sz="1867" b="1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Client</a:t>
            </a:r>
            <a:endParaRPr lang="en-US" sz="1600" kern="1200" dirty="0">
              <a:solidFill>
                <a:srgbClr val="FFFFFF"/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3" name="Shape 931">
            <a:extLst>
              <a:ext uri="{FF2B5EF4-FFF2-40B4-BE49-F238E27FC236}">
                <a16:creationId xmlns:a16="http://schemas.microsoft.com/office/drawing/2014/main" id="{656494C6-591F-A049-BD15-87E589E7D8DD}"/>
              </a:ext>
            </a:extLst>
          </p:cNvPr>
          <p:cNvSpPr/>
          <p:nvPr/>
        </p:nvSpPr>
        <p:spPr>
          <a:xfrm>
            <a:off x="843712" y="4785717"/>
            <a:ext cx="2863324" cy="706124"/>
          </a:xfrm>
          <a:prstGeom prst="rect">
            <a:avLst/>
          </a:prstGeom>
          <a:solidFill>
            <a:srgbClr val="553E4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sz="1867" b="1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Challenge</a:t>
            </a:r>
            <a:endParaRPr lang="en-US" sz="1600" kern="1200" dirty="0">
              <a:solidFill>
                <a:srgbClr val="FFFFFF"/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4" name="Shape 931">
            <a:extLst>
              <a:ext uri="{FF2B5EF4-FFF2-40B4-BE49-F238E27FC236}">
                <a16:creationId xmlns:a16="http://schemas.microsoft.com/office/drawing/2014/main" id="{54B47307-CDA0-EC49-B105-87039031A1EB}"/>
              </a:ext>
            </a:extLst>
          </p:cNvPr>
          <p:cNvSpPr/>
          <p:nvPr/>
        </p:nvSpPr>
        <p:spPr>
          <a:xfrm>
            <a:off x="843712" y="5569564"/>
            <a:ext cx="2863324" cy="706124"/>
          </a:xfrm>
          <a:prstGeom prst="rect">
            <a:avLst/>
          </a:prstGeom>
          <a:solidFill>
            <a:srgbClr val="3F77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sz="1867" b="1" kern="1200" dirty="0">
                <a:solidFill>
                  <a:srgbClr val="FFFFFF"/>
                </a:solidFill>
                <a:latin typeface="Proxima Nova" panose="02000506030000020004" pitchFamily="2" charset="0"/>
                <a:ea typeface="Roboto"/>
                <a:cs typeface="Roboto"/>
                <a:sym typeface="Roboto"/>
              </a:rPr>
              <a:t>Solution</a:t>
            </a:r>
            <a:endParaRPr lang="en-US" sz="1600" kern="1200" dirty="0">
              <a:solidFill>
                <a:srgbClr val="FFFFFF"/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5" name="Shape 915">
            <a:extLst>
              <a:ext uri="{FF2B5EF4-FFF2-40B4-BE49-F238E27FC236}">
                <a16:creationId xmlns:a16="http://schemas.microsoft.com/office/drawing/2014/main" id="{B9FFC74D-5925-5148-A390-9A863EC14CFF}"/>
              </a:ext>
            </a:extLst>
          </p:cNvPr>
          <p:cNvSpPr/>
          <p:nvPr/>
        </p:nvSpPr>
        <p:spPr>
          <a:xfrm>
            <a:off x="3782161" y="4786911"/>
            <a:ext cx="7238924" cy="704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dirty="0">
                <a:latin typeface="Proxima Nova" panose="02000506030000020004" pitchFamily="2" charset="0"/>
              </a:rPr>
              <a:t>Industrial equipment power supply control board, replacement labor was expensive</a:t>
            </a:r>
            <a:endParaRPr lang="en-US" kern="1200" dirty="0">
              <a:solidFill>
                <a:srgbClr val="262626">
                  <a:lumMod val="75000"/>
                  <a:lumOff val="25000"/>
                </a:srgbClr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6" name="Shape 915">
            <a:extLst>
              <a:ext uri="{FF2B5EF4-FFF2-40B4-BE49-F238E27FC236}">
                <a16:creationId xmlns:a16="http://schemas.microsoft.com/office/drawing/2014/main" id="{4C1FCBA2-E5DA-A747-8CD1-8C2C9C79A5EA}"/>
              </a:ext>
            </a:extLst>
          </p:cNvPr>
          <p:cNvSpPr/>
          <p:nvPr/>
        </p:nvSpPr>
        <p:spPr>
          <a:xfrm>
            <a:off x="3782161" y="4000401"/>
            <a:ext cx="7238924" cy="704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dirty="0">
                <a:latin typeface="Proxima Nova" panose="02000506030000020004" pitchFamily="2" charset="0"/>
              </a:rPr>
              <a:t>Mitsubishi</a:t>
            </a:r>
            <a:endParaRPr lang="en-US" kern="1200" dirty="0">
              <a:solidFill>
                <a:srgbClr val="262626">
                  <a:lumMod val="75000"/>
                  <a:lumOff val="25000"/>
                </a:srgbClr>
              </a:solidFill>
              <a:latin typeface="Proxima Nova" panose="02000506030000020004" pitchFamily="2" charset="0"/>
              <a:ea typeface="Roboto"/>
              <a:cs typeface="+mn-cs"/>
              <a:sym typeface="Roboto"/>
            </a:endParaRPr>
          </a:p>
        </p:txBody>
      </p:sp>
      <p:sp>
        <p:nvSpPr>
          <p:cNvPr id="27" name="Shape 915">
            <a:extLst>
              <a:ext uri="{FF2B5EF4-FFF2-40B4-BE49-F238E27FC236}">
                <a16:creationId xmlns:a16="http://schemas.microsoft.com/office/drawing/2014/main" id="{8BEBF143-47EF-3640-80B9-072F28DB9FA8}"/>
              </a:ext>
            </a:extLst>
          </p:cNvPr>
          <p:cNvSpPr/>
          <p:nvPr/>
        </p:nvSpPr>
        <p:spPr>
          <a:xfrm>
            <a:off x="3782161" y="5569564"/>
            <a:ext cx="7238924" cy="704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</a:pPr>
            <a:r>
              <a:rPr lang="en-US" dirty="0">
                <a:latin typeface="Proxima Nova" panose="02000506030000020004" pitchFamily="2" charset="0"/>
              </a:rPr>
              <a:t>Client servicing using AR visual instructions + remote expert</a:t>
            </a:r>
            <a:endParaRPr kern="1200" dirty="0">
              <a:solidFill>
                <a:srgbClr val="262626">
                  <a:lumMod val="75000"/>
                  <a:lumOff val="25000"/>
                </a:srgbClr>
              </a:solidFill>
              <a:latin typeface="Proxima Nova" panose="02000506030000020004" pitchFamily="2" charset="0"/>
              <a:ea typeface="Roboto"/>
              <a:cs typeface="Roboto"/>
              <a:sym typeface="Robot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2E8455-3F42-814B-8CD8-BA84C18C34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00" b="90000" l="5500" r="93250">
                        <a14:foregroundMark x1="9875" y1="28333" x2="9875" y2="28333"/>
                        <a14:foregroundMark x1="5500" y1="28167" x2="5500" y2="28167"/>
                        <a14:foregroundMark x1="5875" y1="23167" x2="5875" y2="23167"/>
                        <a14:foregroundMark x1="28500" y1="17000" x2="28500" y2="17000"/>
                        <a14:foregroundMark x1="25250" y1="14833" x2="25250" y2="14833"/>
                        <a14:foregroundMark x1="28625" y1="15000" x2="28625" y2="15000"/>
                        <a14:foregroundMark x1="26625" y1="14167" x2="26625" y2="14167"/>
                        <a14:foregroundMark x1="24500" y1="14500" x2="24500" y2="14500"/>
                        <a14:foregroundMark x1="33375" y1="12667" x2="33375" y2="12667"/>
                        <a14:foregroundMark x1="24500" y1="14167" x2="24500" y2="14167"/>
                        <a14:foregroundMark x1="26000" y1="20833" x2="26000" y2="20833"/>
                        <a14:foregroundMark x1="25375" y1="19000" x2="25375" y2="19000"/>
                        <a14:foregroundMark x1="81375" y1="20167" x2="81375" y2="20167"/>
                        <a14:foregroundMark x1="81000" y1="20000" x2="81000" y2="20000"/>
                        <a14:foregroundMark x1="78125" y1="19833" x2="78125" y2="19833"/>
                        <a14:foregroundMark x1="81125" y1="18333" x2="81125" y2="18333"/>
                        <a14:foregroundMark x1="85500" y1="19000" x2="85500" y2="19000"/>
                        <a14:foregroundMark x1="82625" y1="32500" x2="82625" y2="32500"/>
                        <a14:foregroundMark x1="81125" y1="28667" x2="81125" y2="28667"/>
                        <a14:foregroundMark x1="93250" y1="56833" x2="93250" y2="56833"/>
                        <a14:foregroundMark x1="35125" y1="61833" x2="35125" y2="61833"/>
                        <a14:foregroundMark x1="34500" y1="60167" x2="34500" y2="60167"/>
                        <a14:foregroundMark x1="33000" y1="60667" x2="33000" y2="60667"/>
                        <a14:foregroundMark x1="59250" y1="66667" x2="59250" y2="66667"/>
                        <a14:foregroundMark x1="60500" y1="28500" x2="60500" y2="28500"/>
                        <a14:foregroundMark x1="8500" y1="46500" x2="8500" y2="46500"/>
                        <a14:foregroundMark x1="7000" y1="47000" x2="7000" y2="47000"/>
                        <a14:foregroundMark x1="6375" y1="48000" x2="6375" y2="48000"/>
                        <a14:foregroundMark x1="6875" y1="52667" x2="6875" y2="52667"/>
                        <a14:foregroundMark x1="6500" y1="51667" x2="6500" y2="51667"/>
                        <a14:foregroundMark x1="6000" y1="50500" x2="6000" y2="50500"/>
                        <a14:foregroundMark x1="6125" y1="52500" x2="6125" y2="52500"/>
                        <a14:foregroundMark x1="6125" y1="53833" x2="6125" y2="53833"/>
                        <a14:foregroundMark x1="9625" y1="73167" x2="9625" y2="73167"/>
                        <a14:foregroundMark x1="10625" y1="72167" x2="10625" y2="72167"/>
                        <a14:foregroundMark x1="9125" y1="72000" x2="9125" y2="72000"/>
                        <a14:foregroundMark x1="8500" y1="71333" x2="8500" y2="71333"/>
                        <a14:foregroundMark x1="8750" y1="74500" x2="8750" y2="74500"/>
                        <a14:foregroundMark x1="9125" y1="76000" x2="9125" y2="76000"/>
                        <a14:foregroundMark x1="8625" y1="75333" x2="8625" y2="75333"/>
                        <a14:foregroundMark x1="72625" y1="9500" x2="72625" y2="9500"/>
                        <a14:foregroundMark x1="53750" y1="71000" x2="53750" y2="71000"/>
                        <a14:foregroundMark x1="43250" y1="73167" x2="43250" y2="73167"/>
                        <a14:foregroundMark x1="37625" y1="74833" x2="37625" y2="74833"/>
                        <a14:foregroundMark x1="48000" y1="72667" x2="48000" y2="72667"/>
                        <a14:foregroundMark x1="61625" y1="69667" x2="61625" y2="69667"/>
                        <a14:foregroundMark x1="62125" y1="70333" x2="62125" y2="70333"/>
                        <a14:foregroundMark x1="60625" y1="70333" x2="60625" y2="70333"/>
                        <a14:foregroundMark x1="59375" y1="71333" x2="59375" y2="71333"/>
                        <a14:backgroundMark x1="61000" y1="71500" x2="61000" y2="71500"/>
                        <a14:backgroundMark x1="61375" y1="70333" x2="61375" y2="70333"/>
                        <a14:backgroundMark x1="61875" y1="70333" x2="61875" y2="70333"/>
                        <a14:backgroundMark x1="62000" y1="70500" x2="62000" y2="70500"/>
                        <a14:backgroundMark x1="62375" y1="70667" x2="62375" y2="70667"/>
                        <a14:backgroundMark x1="60875" y1="70667" x2="60875" y2="70667"/>
                        <a14:backgroundMark x1="61500" y1="70333" x2="61500" y2="70333"/>
                        <a14:backgroundMark x1="60625" y1="70667" x2="60625" y2="70667"/>
                        <a14:backgroundMark x1="59750" y1="71333" x2="59750" y2="71333"/>
                        <a14:backgroundMark x1="59625" y1="72167" x2="59625" y2="72167"/>
                        <a14:backgroundMark x1="59375" y1="71667" x2="59375" y2="71667"/>
                        <a14:backgroundMark x1="59500" y1="71500" x2="59500" y2="71500"/>
                        <a14:backgroundMark x1="59250" y1="72000" x2="59250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501" y="1654550"/>
            <a:ext cx="3027443" cy="22705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C5F6C-AF4E-AC4C-BC80-262E229CBF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047" y="1653823"/>
            <a:ext cx="3027442" cy="2264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Isosceles Triangle 17">
            <a:hlinkClick r:id="rId5" action="ppaction://hlinkfile"/>
            <a:extLst>
              <a:ext uri="{FF2B5EF4-FFF2-40B4-BE49-F238E27FC236}">
                <a16:creationId xmlns:a16="http://schemas.microsoft.com/office/drawing/2014/main" id="{69569FB7-1EEB-4F20-BED2-5A040D04C1AC}"/>
              </a:ext>
            </a:extLst>
          </p:cNvPr>
          <p:cNvSpPr/>
          <p:nvPr/>
        </p:nvSpPr>
        <p:spPr>
          <a:xfrm rot="5400000">
            <a:off x="8867775" y="2325041"/>
            <a:ext cx="542925" cy="561569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</p:spTree>
    <p:extLst>
      <p:ext uri="{BB962C8B-B14F-4D97-AF65-F5344CB8AC3E}">
        <p14:creationId xmlns:p14="http://schemas.microsoft.com/office/powerpoint/2010/main" val="390049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radiant">
            <a:extLst>
              <a:ext uri="{FF2B5EF4-FFF2-40B4-BE49-F238E27FC236}">
                <a16:creationId xmlns:a16="http://schemas.microsoft.com/office/drawing/2014/main" id="{414DC213-9C73-B84F-A66D-F9F1588C02AB}"/>
              </a:ext>
            </a:extLst>
          </p:cNvPr>
          <p:cNvSpPr txBox="1">
            <a:spLocks/>
          </p:cNvSpPr>
          <p:nvPr/>
        </p:nvSpPr>
        <p:spPr>
          <a:xfrm>
            <a:off x="618661" y="518050"/>
            <a:ext cx="8571991" cy="7021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67B7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US" sz="2400" b="1" dirty="0">
                <a:solidFill>
                  <a:srgbClr val="004D80"/>
                </a:solidFill>
                <a:latin typeface="Proxima Nova" panose="02000506030000020004" pitchFamily="2" charset="0"/>
              </a:rPr>
              <a:t>Augmented Reality Impact on Field Service </a:t>
            </a:r>
          </a:p>
        </p:txBody>
      </p:sp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257B378-787B-49DD-B64D-B72FFB2D8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r="10693"/>
          <a:stretch/>
        </p:blipFill>
        <p:spPr>
          <a:xfrm>
            <a:off x="5254625" y="1286312"/>
            <a:ext cx="6565130" cy="47244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23494E-DE62-4945-BD2F-05A0B0B128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0" y="1362075"/>
            <a:ext cx="434700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6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9189AB7-C4E7-4614-844E-C7DE300C7440}"/>
              </a:ext>
            </a:extLst>
          </p:cNvPr>
          <p:cNvSpPr>
            <a:spLocks/>
          </p:cNvSpPr>
          <p:nvPr/>
        </p:nvSpPr>
        <p:spPr bwMode="auto">
          <a:xfrm>
            <a:off x="9586185" y="1349192"/>
            <a:ext cx="2092524" cy="2486208"/>
          </a:xfrm>
          <a:custGeom>
            <a:avLst/>
            <a:gdLst>
              <a:gd name="T0" fmla="*/ 0 w 941"/>
              <a:gd name="T1" fmla="*/ 107 h 594"/>
              <a:gd name="T2" fmla="*/ 0 w 941"/>
              <a:gd name="T3" fmla="*/ 594 h 594"/>
              <a:gd name="T4" fmla="*/ 941 w 941"/>
              <a:gd name="T5" fmla="*/ 594 h 594"/>
              <a:gd name="T6" fmla="*/ 941 w 941"/>
              <a:gd name="T7" fmla="*/ 0 h 594"/>
              <a:gd name="T8" fmla="*/ 0 w 941"/>
              <a:gd name="T9" fmla="*/ 107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1" h="594">
                <a:moveTo>
                  <a:pt x="0" y="107"/>
                </a:moveTo>
                <a:cubicBezTo>
                  <a:pt x="0" y="594"/>
                  <a:pt x="0" y="594"/>
                  <a:pt x="0" y="594"/>
                </a:cubicBezTo>
                <a:cubicBezTo>
                  <a:pt x="941" y="594"/>
                  <a:pt x="941" y="594"/>
                  <a:pt x="941" y="594"/>
                </a:cubicBezTo>
                <a:cubicBezTo>
                  <a:pt x="941" y="0"/>
                  <a:pt x="941" y="0"/>
                  <a:pt x="941" y="0"/>
                </a:cubicBezTo>
                <a:cubicBezTo>
                  <a:pt x="613" y="40"/>
                  <a:pt x="299" y="75"/>
                  <a:pt x="0" y="107"/>
                </a:cubicBezTo>
                <a:close/>
              </a:path>
            </a:pathLst>
          </a:custGeom>
          <a:solidFill>
            <a:srgbClr val="3F7766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l" defTabSz="1219170" hangingPunct="1"/>
            <a:endParaRPr lang="en-US" sz="2400" kern="1200">
              <a:solidFill>
                <a:srgbClr val="262626"/>
              </a:solidFill>
              <a:latin typeface="Proxima Nova" panose="02000506030000020004" pitchFamily="2" charset="0"/>
              <a:ea typeface="+mn-ea"/>
              <a:cs typeface="+mn-cs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0AEF807-C065-49EB-80EB-E77CC4635627}"/>
              </a:ext>
            </a:extLst>
          </p:cNvPr>
          <p:cNvSpPr>
            <a:spLocks/>
          </p:cNvSpPr>
          <p:nvPr/>
        </p:nvSpPr>
        <p:spPr bwMode="auto">
          <a:xfrm>
            <a:off x="5054490" y="2258194"/>
            <a:ext cx="2089995" cy="1577207"/>
          </a:xfrm>
          <a:custGeom>
            <a:avLst/>
            <a:gdLst>
              <a:gd name="T0" fmla="*/ 0 w 940"/>
              <a:gd name="T1" fmla="*/ 377 h 377"/>
              <a:gd name="T2" fmla="*/ 940 w 940"/>
              <a:gd name="T3" fmla="*/ 377 h 377"/>
              <a:gd name="T4" fmla="*/ 940 w 940"/>
              <a:gd name="T5" fmla="*/ 0 h 377"/>
              <a:gd name="T6" fmla="*/ 0 w 940"/>
              <a:gd name="T7" fmla="*/ 80 h 377"/>
              <a:gd name="T8" fmla="*/ 0 w 940"/>
              <a:gd name="T9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0" h="377">
                <a:moveTo>
                  <a:pt x="0" y="377"/>
                </a:moveTo>
                <a:cubicBezTo>
                  <a:pt x="940" y="377"/>
                  <a:pt x="940" y="377"/>
                  <a:pt x="940" y="377"/>
                </a:cubicBezTo>
                <a:cubicBezTo>
                  <a:pt x="940" y="0"/>
                  <a:pt x="940" y="0"/>
                  <a:pt x="940" y="0"/>
                </a:cubicBezTo>
                <a:cubicBezTo>
                  <a:pt x="599" y="32"/>
                  <a:pt x="285" y="58"/>
                  <a:pt x="0" y="80"/>
                </a:cubicBezTo>
                <a:lnTo>
                  <a:pt x="0" y="377"/>
                </a:lnTo>
                <a:close/>
              </a:path>
            </a:pathLst>
          </a:custGeom>
          <a:solidFill>
            <a:srgbClr val="8C653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l" defTabSz="1219170" hangingPunct="1"/>
            <a:endParaRPr lang="en-US" sz="2400" kern="1200">
              <a:solidFill>
                <a:srgbClr val="262626"/>
              </a:solidFill>
              <a:latin typeface="Proxima Nova" panose="02000506030000020004" pitchFamily="2" charset="0"/>
              <a:ea typeface="+mn-ea"/>
              <a:cs typeface="+mn-cs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78E0BE9D-FF99-4FC2-B0ED-EEC198DD88F0}"/>
              </a:ext>
            </a:extLst>
          </p:cNvPr>
          <p:cNvSpPr>
            <a:spLocks/>
          </p:cNvSpPr>
          <p:nvPr/>
        </p:nvSpPr>
        <p:spPr bwMode="auto">
          <a:xfrm>
            <a:off x="2787378" y="2619386"/>
            <a:ext cx="2092524" cy="1216015"/>
          </a:xfrm>
          <a:custGeom>
            <a:avLst/>
            <a:gdLst>
              <a:gd name="T0" fmla="*/ 0 w 941"/>
              <a:gd name="T1" fmla="*/ 291 h 291"/>
              <a:gd name="T2" fmla="*/ 941 w 941"/>
              <a:gd name="T3" fmla="*/ 291 h 291"/>
              <a:gd name="T4" fmla="*/ 941 w 941"/>
              <a:gd name="T5" fmla="*/ 0 h 291"/>
              <a:gd name="T6" fmla="*/ 0 w 941"/>
              <a:gd name="T7" fmla="*/ 63 h 291"/>
              <a:gd name="T8" fmla="*/ 0 w 941"/>
              <a:gd name="T9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1" h="291">
                <a:moveTo>
                  <a:pt x="0" y="291"/>
                </a:moveTo>
                <a:cubicBezTo>
                  <a:pt x="941" y="291"/>
                  <a:pt x="941" y="291"/>
                  <a:pt x="941" y="291"/>
                </a:cubicBezTo>
                <a:cubicBezTo>
                  <a:pt x="941" y="0"/>
                  <a:pt x="941" y="0"/>
                  <a:pt x="941" y="0"/>
                </a:cubicBezTo>
                <a:cubicBezTo>
                  <a:pt x="580" y="28"/>
                  <a:pt x="265" y="48"/>
                  <a:pt x="0" y="63"/>
                </a:cubicBezTo>
                <a:lnTo>
                  <a:pt x="0" y="291"/>
                </a:lnTo>
                <a:close/>
              </a:path>
            </a:pathLst>
          </a:custGeom>
          <a:solidFill>
            <a:srgbClr val="6499BD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l" defTabSz="1219170" hangingPunct="1"/>
            <a:endParaRPr lang="en-US" sz="2400" kern="1200">
              <a:solidFill>
                <a:srgbClr val="262626"/>
              </a:solidFill>
              <a:latin typeface="Proxima Nova" panose="02000506030000020004" pitchFamily="2" charset="0"/>
              <a:ea typeface="+mn-ea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167DB962-C275-4F57-820B-92B63B43E92F}"/>
              </a:ext>
            </a:extLst>
          </p:cNvPr>
          <p:cNvSpPr>
            <a:spLocks/>
          </p:cNvSpPr>
          <p:nvPr/>
        </p:nvSpPr>
        <p:spPr bwMode="auto">
          <a:xfrm>
            <a:off x="520268" y="2902320"/>
            <a:ext cx="2092524" cy="933081"/>
          </a:xfrm>
          <a:custGeom>
            <a:avLst/>
            <a:gdLst>
              <a:gd name="T0" fmla="*/ 0 w 941"/>
              <a:gd name="T1" fmla="*/ 223 h 223"/>
              <a:gd name="T2" fmla="*/ 941 w 941"/>
              <a:gd name="T3" fmla="*/ 223 h 223"/>
              <a:gd name="T4" fmla="*/ 941 w 941"/>
              <a:gd name="T5" fmla="*/ 0 h 223"/>
              <a:gd name="T6" fmla="*/ 0 w 941"/>
              <a:gd name="T7" fmla="*/ 39 h 223"/>
              <a:gd name="T8" fmla="*/ 0 w 941"/>
              <a:gd name="T9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1" h="223">
                <a:moveTo>
                  <a:pt x="0" y="223"/>
                </a:moveTo>
                <a:cubicBezTo>
                  <a:pt x="941" y="223"/>
                  <a:pt x="941" y="223"/>
                  <a:pt x="941" y="223"/>
                </a:cubicBezTo>
                <a:cubicBezTo>
                  <a:pt x="941" y="0"/>
                  <a:pt x="941" y="0"/>
                  <a:pt x="941" y="0"/>
                </a:cubicBezTo>
                <a:cubicBezTo>
                  <a:pt x="412" y="29"/>
                  <a:pt x="92" y="37"/>
                  <a:pt x="0" y="39"/>
                </a:cubicBezTo>
                <a:lnTo>
                  <a:pt x="0" y="223"/>
                </a:lnTo>
                <a:close/>
              </a:path>
            </a:pathLst>
          </a:custGeom>
          <a:solidFill>
            <a:srgbClr val="004D8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l" defTabSz="1219170" hangingPunct="1"/>
            <a:endParaRPr lang="en-US" sz="2400" kern="1200">
              <a:solidFill>
                <a:srgbClr val="262626"/>
              </a:solidFill>
              <a:latin typeface="Proxima Nova" panose="02000506030000020004" pitchFamily="2" charset="0"/>
              <a:ea typeface="+mn-ea"/>
              <a:cs typeface="+mn-cs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9F5ADD6-F17C-4EE3-A075-1D8B28829D04}"/>
              </a:ext>
            </a:extLst>
          </p:cNvPr>
          <p:cNvSpPr>
            <a:spLocks/>
          </p:cNvSpPr>
          <p:nvPr/>
        </p:nvSpPr>
        <p:spPr bwMode="auto">
          <a:xfrm>
            <a:off x="7319073" y="1836803"/>
            <a:ext cx="2092524" cy="1998597"/>
          </a:xfrm>
          <a:custGeom>
            <a:avLst/>
            <a:gdLst>
              <a:gd name="T0" fmla="*/ 0 w 941"/>
              <a:gd name="T1" fmla="*/ 478 h 478"/>
              <a:gd name="T2" fmla="*/ 941 w 941"/>
              <a:gd name="T3" fmla="*/ 478 h 478"/>
              <a:gd name="T4" fmla="*/ 941 w 941"/>
              <a:gd name="T5" fmla="*/ 0 h 478"/>
              <a:gd name="T6" fmla="*/ 0 w 941"/>
              <a:gd name="T7" fmla="*/ 94 h 478"/>
              <a:gd name="T8" fmla="*/ 0 w 941"/>
              <a:gd name="T9" fmla="*/ 478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1" h="478">
                <a:moveTo>
                  <a:pt x="0" y="478"/>
                </a:moveTo>
                <a:cubicBezTo>
                  <a:pt x="941" y="478"/>
                  <a:pt x="941" y="478"/>
                  <a:pt x="941" y="478"/>
                </a:cubicBezTo>
                <a:cubicBezTo>
                  <a:pt x="941" y="0"/>
                  <a:pt x="941" y="0"/>
                  <a:pt x="941" y="0"/>
                </a:cubicBezTo>
                <a:cubicBezTo>
                  <a:pt x="608" y="35"/>
                  <a:pt x="295" y="67"/>
                  <a:pt x="0" y="94"/>
                </a:cubicBezTo>
                <a:lnTo>
                  <a:pt x="0" y="478"/>
                </a:lnTo>
                <a:close/>
              </a:path>
            </a:pathLst>
          </a:custGeom>
          <a:solidFill>
            <a:srgbClr val="553E4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l" defTabSz="1219170" hangingPunct="1"/>
            <a:endParaRPr lang="en-US" sz="2400" kern="1200">
              <a:solidFill>
                <a:srgbClr val="262626"/>
              </a:solidFill>
              <a:latin typeface="Proxima Nova" panose="02000506030000020004" pitchFamily="2" charset="0"/>
              <a:ea typeface="+mn-ea"/>
              <a:cs typeface="+mn-cs"/>
            </a:endParaRP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26F28CC4-15BA-47B2-8061-DB9CC10D09B7}"/>
              </a:ext>
            </a:extLst>
          </p:cNvPr>
          <p:cNvSpPr txBox="1">
            <a:spLocks/>
          </p:cNvSpPr>
          <p:nvPr/>
        </p:nvSpPr>
        <p:spPr>
          <a:xfrm>
            <a:off x="729266" y="3481500"/>
            <a:ext cx="1674527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00000"/>
              </a:lnSpc>
              <a:spcAft>
                <a:spcPts val="1333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roxima Nova" panose="02000506030000020004" pitchFamily="2" charset="0"/>
              </a:rPr>
              <a:t>No Maturity</a:t>
            </a:r>
            <a:endParaRPr lang="en-US" sz="1333" dirty="0">
              <a:solidFill>
                <a:srgbClr val="FFFFFF"/>
              </a:solidFill>
              <a:latin typeface="Proxima Nova" panose="02000506030000020004" pitchFamily="2" charset="0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F96C2805-84D4-4097-8565-2AB2DCD79D81}"/>
              </a:ext>
            </a:extLst>
          </p:cNvPr>
          <p:cNvSpPr txBox="1">
            <a:spLocks/>
          </p:cNvSpPr>
          <p:nvPr/>
        </p:nvSpPr>
        <p:spPr>
          <a:xfrm>
            <a:off x="2996377" y="3481500"/>
            <a:ext cx="1674527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00000"/>
              </a:lnSpc>
              <a:spcAft>
                <a:spcPts val="1333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roxima Nova" panose="02000506030000020004" pitchFamily="2" charset="0"/>
              </a:rPr>
              <a:t>Explore</a:t>
            </a:r>
            <a:endParaRPr lang="en-US" sz="1333" dirty="0">
              <a:solidFill>
                <a:srgbClr val="FFFFFF"/>
              </a:solidFill>
              <a:latin typeface="Proxima Nova" panose="02000506030000020004" pitchFamily="2" charset="0"/>
            </a:endParaRP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430E8DC2-5A27-4899-93EE-D4B6FF10C300}"/>
              </a:ext>
            </a:extLst>
          </p:cNvPr>
          <p:cNvSpPr txBox="1">
            <a:spLocks/>
          </p:cNvSpPr>
          <p:nvPr/>
        </p:nvSpPr>
        <p:spPr>
          <a:xfrm>
            <a:off x="5262224" y="3481500"/>
            <a:ext cx="1674527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00000"/>
              </a:lnSpc>
              <a:spcAft>
                <a:spcPts val="1333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roxima Nova" panose="02000506030000020004" pitchFamily="2" charset="0"/>
              </a:rPr>
              <a:t>Deploy</a:t>
            </a:r>
            <a:endParaRPr lang="en-US" sz="1333" dirty="0">
              <a:solidFill>
                <a:srgbClr val="FFFFFF"/>
              </a:solidFill>
              <a:latin typeface="Proxima Nova" panose="02000506030000020004" pitchFamily="2" charset="0"/>
            </a:endParaRP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1D0723F3-7FDF-4A0B-9C79-FE7AA7966EDB}"/>
              </a:ext>
            </a:extLst>
          </p:cNvPr>
          <p:cNvSpPr txBox="1">
            <a:spLocks/>
          </p:cNvSpPr>
          <p:nvPr/>
        </p:nvSpPr>
        <p:spPr>
          <a:xfrm>
            <a:off x="7528072" y="3481500"/>
            <a:ext cx="1674527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00000"/>
              </a:lnSpc>
              <a:spcAft>
                <a:spcPts val="1333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roxima Nova" panose="02000506030000020004" pitchFamily="2" charset="0"/>
              </a:rPr>
              <a:t>Connect &amp; Scale</a:t>
            </a:r>
            <a:endParaRPr lang="en-US" sz="1333" dirty="0">
              <a:solidFill>
                <a:srgbClr val="FFFFFF"/>
              </a:solidFill>
              <a:latin typeface="Proxima Nova" panose="02000506030000020004" pitchFamily="2" charset="0"/>
            </a:endParaRP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2474BD71-585D-4AD5-90D2-DA65C2E1380D}"/>
              </a:ext>
            </a:extLst>
          </p:cNvPr>
          <p:cNvSpPr txBox="1">
            <a:spLocks/>
          </p:cNvSpPr>
          <p:nvPr/>
        </p:nvSpPr>
        <p:spPr>
          <a:xfrm>
            <a:off x="9795182" y="3235278"/>
            <a:ext cx="1674527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roxima Nova" panose="02000506030000020004" pitchFamily="2" charset="0"/>
              </a:rPr>
              <a:t>Lead </a:t>
            </a:r>
          </a:p>
          <a:p>
            <a:pPr marL="0" indent="0" algn="ctr" defTabSz="1218806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roxima Nova" panose="02000506030000020004" pitchFamily="2" charset="0"/>
              </a:rPr>
              <a:t>[Best in Class]</a:t>
            </a:r>
            <a:endParaRPr lang="en-US" sz="1333" dirty="0">
              <a:solidFill>
                <a:srgbClr val="FFFFFF"/>
              </a:solidFill>
              <a:latin typeface="Proxima Nova" panose="02000506030000020004" pitchFamily="2" charset="0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0A98B7F3-0278-4575-AB57-F28FB20738A5}"/>
              </a:ext>
            </a:extLst>
          </p:cNvPr>
          <p:cNvSpPr>
            <a:spLocks/>
          </p:cNvSpPr>
          <p:nvPr/>
        </p:nvSpPr>
        <p:spPr bwMode="auto">
          <a:xfrm>
            <a:off x="9586185" y="3835401"/>
            <a:ext cx="2092524" cy="225311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10000"/>
                  <a:lumOff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hangingPunct="1">
              <a:lnSpc>
                <a:spcPct val="150000"/>
              </a:lnSpc>
            </a:pPr>
            <a:r>
              <a:rPr lang="en-US" sz="1200" kern="1200" dirty="0">
                <a:solidFill>
                  <a:srgbClr val="262626">
                    <a:lumMod val="75000"/>
                    <a:lumOff val="25000"/>
                  </a:srgbClr>
                </a:solidFill>
                <a:latin typeface="Proxima Nova" panose="02000506030000020004" pitchFamily="2" charset="0"/>
              </a:rPr>
              <a:t>Re-invent all processes with AR workflows. ROI is being maximized, KPI driven. Interconnected HW/SW leveraging 5G and edge computing. 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293AA9E6-FF86-4216-ACF1-072BBA240D19}"/>
              </a:ext>
            </a:extLst>
          </p:cNvPr>
          <p:cNvSpPr>
            <a:spLocks/>
          </p:cNvSpPr>
          <p:nvPr/>
        </p:nvSpPr>
        <p:spPr bwMode="auto">
          <a:xfrm>
            <a:off x="5054490" y="3835401"/>
            <a:ext cx="2089995" cy="225311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10000"/>
                  <a:lumOff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hangingPunct="1">
              <a:lnSpc>
                <a:spcPct val="150000"/>
              </a:lnSpc>
            </a:pPr>
            <a:r>
              <a:rPr lang="en-US" sz="1200" kern="1200" dirty="0">
                <a:solidFill>
                  <a:srgbClr val="262626">
                    <a:lumMod val="75000"/>
                    <a:lumOff val="25000"/>
                  </a:srgbClr>
                </a:solidFill>
                <a:latin typeface="Proxima Nova" panose="02000506030000020004" pitchFamily="2" charset="0"/>
              </a:rPr>
              <a:t>Develop platform strategy, deploy use cases that solve business problems. Establish workflows and KPIs based on experience.   </a:t>
            </a: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8CC61C07-7E1B-41C5-8F6E-4DC898D71A43}"/>
              </a:ext>
            </a:extLst>
          </p:cNvPr>
          <p:cNvSpPr>
            <a:spLocks/>
          </p:cNvSpPr>
          <p:nvPr/>
        </p:nvSpPr>
        <p:spPr bwMode="auto">
          <a:xfrm>
            <a:off x="2787378" y="3835401"/>
            <a:ext cx="2092524" cy="225311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10000"/>
                  <a:lumOff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hangingPunct="1">
              <a:lnSpc>
                <a:spcPct val="150000"/>
              </a:lnSpc>
            </a:pPr>
            <a:r>
              <a:rPr lang="en-US" sz="1200" kern="1200" dirty="0">
                <a:solidFill>
                  <a:srgbClr val="262626">
                    <a:lumMod val="75000"/>
                    <a:lumOff val="25000"/>
                  </a:srgbClr>
                </a:solidFill>
                <a:latin typeface="Proxima Nova" panose="02000506030000020004" pitchFamily="2" charset="0"/>
              </a:rPr>
              <a:t>Research industry ideas, develop use cases, Explore technology, Build Proof of Concept.</a:t>
            </a: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D13403C9-6113-43A0-A09A-F0E37595C8CD}"/>
              </a:ext>
            </a:extLst>
          </p:cNvPr>
          <p:cNvSpPr>
            <a:spLocks/>
          </p:cNvSpPr>
          <p:nvPr/>
        </p:nvSpPr>
        <p:spPr bwMode="auto">
          <a:xfrm>
            <a:off x="520268" y="3835401"/>
            <a:ext cx="2092524" cy="225311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10000"/>
                  <a:lumOff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hangingPunct="1">
              <a:lnSpc>
                <a:spcPct val="150000"/>
              </a:lnSpc>
            </a:pPr>
            <a:r>
              <a:rPr lang="en-US" sz="1200" kern="1200" dirty="0">
                <a:solidFill>
                  <a:srgbClr val="262626">
                    <a:lumMod val="75000"/>
                    <a:lumOff val="25000"/>
                  </a:srgbClr>
                </a:solidFill>
                <a:latin typeface="Proxima Nova" panose="02000506030000020004" pitchFamily="2" charset="0"/>
              </a:rPr>
              <a:t>Immersive technology discussed, no implementation strategy.</a:t>
            </a:r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96E8E059-6714-41D0-9EF4-95AB99CE68BC}"/>
              </a:ext>
            </a:extLst>
          </p:cNvPr>
          <p:cNvSpPr>
            <a:spLocks/>
          </p:cNvSpPr>
          <p:nvPr/>
        </p:nvSpPr>
        <p:spPr bwMode="auto">
          <a:xfrm>
            <a:off x="7319073" y="3835401"/>
            <a:ext cx="2092524" cy="225311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10000"/>
                  <a:lumOff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 hangingPunct="1">
              <a:lnSpc>
                <a:spcPct val="150000"/>
              </a:lnSpc>
            </a:pPr>
            <a:r>
              <a:rPr lang="en-US" sz="1150" kern="1200" dirty="0">
                <a:solidFill>
                  <a:srgbClr val="262626">
                    <a:lumMod val="75000"/>
                    <a:lumOff val="25000"/>
                  </a:srgbClr>
                </a:solidFill>
                <a:latin typeface="Proxima Nova" panose="02000506030000020004" pitchFamily="2" charset="0"/>
              </a:rPr>
              <a:t>Connect AR platform  strategy to boarder enterprise IT ecosystem, deploy across multiple departments with operating workflows, training, measure business value.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74D85AD-91B1-4D54-A0C0-3894A2D75C19}"/>
              </a:ext>
            </a:extLst>
          </p:cNvPr>
          <p:cNvSpPr/>
          <p:nvPr/>
        </p:nvSpPr>
        <p:spPr bwMode="auto">
          <a:xfrm>
            <a:off x="1085771" y="2547524"/>
            <a:ext cx="811944" cy="811941"/>
          </a:xfrm>
          <a:prstGeom prst="ellipse">
            <a:avLst/>
          </a:prstGeom>
          <a:solidFill>
            <a:srgbClr val="004D8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219170" hangingPunct="1"/>
            <a:endParaRPr lang="en-US" sz="5333" b="1" kern="1200" dirty="0">
              <a:solidFill>
                <a:srgbClr val="2CC6D2"/>
              </a:solidFill>
              <a:latin typeface="Proxima Nova" panose="02000506030000020004" pitchFamily="2" charset="0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824A9A-147B-47E2-B713-D4DB8A4662FE}"/>
              </a:ext>
            </a:extLst>
          </p:cNvPr>
          <p:cNvSpPr/>
          <p:nvPr/>
        </p:nvSpPr>
        <p:spPr bwMode="auto">
          <a:xfrm>
            <a:off x="3427667" y="2304648"/>
            <a:ext cx="811944" cy="811941"/>
          </a:xfrm>
          <a:prstGeom prst="ellipse">
            <a:avLst/>
          </a:prstGeom>
          <a:solidFill>
            <a:srgbClr val="6499BD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219170" hangingPunct="1"/>
            <a:endParaRPr lang="en-US" sz="5333" b="1" kern="1200" dirty="0">
              <a:solidFill>
                <a:srgbClr val="2CC6D2"/>
              </a:solidFill>
              <a:latin typeface="Proxima Nova" panose="02000506030000020004" pitchFamily="2" charset="0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0AE4A8-B9FB-4579-89B9-FEDE8115E559}"/>
              </a:ext>
            </a:extLst>
          </p:cNvPr>
          <p:cNvSpPr/>
          <p:nvPr/>
        </p:nvSpPr>
        <p:spPr bwMode="auto">
          <a:xfrm>
            <a:off x="5693515" y="2024160"/>
            <a:ext cx="811944" cy="811941"/>
          </a:xfrm>
          <a:prstGeom prst="ellipse">
            <a:avLst/>
          </a:prstGeom>
          <a:solidFill>
            <a:srgbClr val="8C653D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219170" hangingPunct="1"/>
            <a:endParaRPr lang="en-US" sz="5333" b="1" kern="1200" dirty="0">
              <a:solidFill>
                <a:srgbClr val="2CC6D2"/>
              </a:solidFill>
              <a:latin typeface="Proxima Nova" panose="02000506030000020004" pitchFamily="2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5DC0F4-B090-42FA-8DA3-25D271717EAD}"/>
              </a:ext>
            </a:extLst>
          </p:cNvPr>
          <p:cNvSpPr/>
          <p:nvPr/>
        </p:nvSpPr>
        <p:spPr bwMode="auto">
          <a:xfrm>
            <a:off x="7959362" y="1694051"/>
            <a:ext cx="811944" cy="811941"/>
          </a:xfrm>
          <a:prstGeom prst="ellipse">
            <a:avLst/>
          </a:prstGeom>
          <a:solidFill>
            <a:srgbClr val="553E48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219170" hangingPunct="1"/>
            <a:endParaRPr lang="en-US" sz="5333" b="1" kern="1200" dirty="0">
              <a:solidFill>
                <a:srgbClr val="2CC6D2"/>
              </a:solidFill>
              <a:latin typeface="Proxima Nova" panose="02000506030000020004" pitchFamily="2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BF25D92-06C0-47AA-B556-E25A93EBEE44}"/>
              </a:ext>
            </a:extLst>
          </p:cNvPr>
          <p:cNvSpPr/>
          <p:nvPr/>
        </p:nvSpPr>
        <p:spPr bwMode="auto">
          <a:xfrm>
            <a:off x="10226474" y="1256327"/>
            <a:ext cx="811944" cy="811941"/>
          </a:xfrm>
          <a:prstGeom prst="ellipse">
            <a:avLst/>
          </a:prstGeom>
          <a:solidFill>
            <a:srgbClr val="3F7766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219170" hangingPunct="1"/>
            <a:endParaRPr lang="en-US" sz="5333" b="1" kern="1200" dirty="0">
              <a:solidFill>
                <a:srgbClr val="2CC6D2"/>
              </a:solidFill>
              <a:latin typeface="Proxima Nova" panose="02000506030000020004" pitchFamily="2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48221D-39EF-474A-8ABB-EF642D652E23}"/>
              </a:ext>
            </a:extLst>
          </p:cNvPr>
          <p:cNvGrpSpPr/>
          <p:nvPr/>
        </p:nvGrpSpPr>
        <p:grpSpPr>
          <a:xfrm>
            <a:off x="5850864" y="2180900"/>
            <a:ext cx="497249" cy="498465"/>
            <a:chOff x="65088" y="3633788"/>
            <a:chExt cx="649287" cy="650876"/>
          </a:xfrm>
          <a:solidFill>
            <a:schemeClr val="bg1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D1A2FCBE-4E70-47DA-89B1-8B3674D36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3795713"/>
              <a:ext cx="395287" cy="396875"/>
            </a:xfrm>
            <a:custGeom>
              <a:avLst/>
              <a:gdLst>
                <a:gd name="T0" fmla="*/ 3547 w 3675"/>
                <a:gd name="T1" fmla="*/ 1162 h 3675"/>
                <a:gd name="T2" fmla="*/ 3363 w 3675"/>
                <a:gd name="T3" fmla="*/ 1083 h 3675"/>
                <a:gd name="T4" fmla="*/ 3284 w 3675"/>
                <a:gd name="T5" fmla="*/ 1266 h 3675"/>
                <a:gd name="T6" fmla="*/ 3392 w 3675"/>
                <a:gd name="T7" fmla="*/ 1838 h 3675"/>
                <a:gd name="T8" fmla="*/ 1838 w 3675"/>
                <a:gd name="T9" fmla="*/ 3392 h 3675"/>
                <a:gd name="T10" fmla="*/ 283 w 3675"/>
                <a:gd name="T11" fmla="*/ 1838 h 3675"/>
                <a:gd name="T12" fmla="*/ 1838 w 3675"/>
                <a:gd name="T13" fmla="*/ 283 h 3675"/>
                <a:gd name="T14" fmla="*/ 2410 w 3675"/>
                <a:gd name="T15" fmla="*/ 392 h 3675"/>
                <a:gd name="T16" fmla="*/ 2594 w 3675"/>
                <a:gd name="T17" fmla="*/ 313 h 3675"/>
                <a:gd name="T18" fmla="*/ 2515 w 3675"/>
                <a:gd name="T19" fmla="*/ 129 h 3675"/>
                <a:gd name="T20" fmla="*/ 1838 w 3675"/>
                <a:gd name="T21" fmla="*/ 0 h 3675"/>
                <a:gd name="T22" fmla="*/ 0 w 3675"/>
                <a:gd name="T23" fmla="*/ 1838 h 3675"/>
                <a:gd name="T24" fmla="*/ 1838 w 3675"/>
                <a:gd name="T25" fmla="*/ 3675 h 3675"/>
                <a:gd name="T26" fmla="*/ 3675 w 3675"/>
                <a:gd name="T27" fmla="*/ 1838 h 3675"/>
                <a:gd name="T28" fmla="*/ 3547 w 3675"/>
                <a:gd name="T29" fmla="*/ 1162 h 3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5" h="3675">
                  <a:moveTo>
                    <a:pt x="3547" y="1162"/>
                  </a:moveTo>
                  <a:cubicBezTo>
                    <a:pt x="3518" y="1089"/>
                    <a:pt x="3436" y="1054"/>
                    <a:pt x="3363" y="1083"/>
                  </a:cubicBezTo>
                  <a:cubicBezTo>
                    <a:pt x="3291" y="1111"/>
                    <a:pt x="3255" y="1194"/>
                    <a:pt x="3284" y="1266"/>
                  </a:cubicBezTo>
                  <a:cubicBezTo>
                    <a:pt x="3356" y="1448"/>
                    <a:pt x="3392" y="1640"/>
                    <a:pt x="3392" y="1838"/>
                  </a:cubicBezTo>
                  <a:cubicBezTo>
                    <a:pt x="3392" y="2695"/>
                    <a:pt x="2695" y="3392"/>
                    <a:pt x="1838" y="3392"/>
                  </a:cubicBezTo>
                  <a:cubicBezTo>
                    <a:pt x="980" y="3392"/>
                    <a:pt x="283" y="2695"/>
                    <a:pt x="283" y="1838"/>
                  </a:cubicBezTo>
                  <a:cubicBezTo>
                    <a:pt x="283" y="981"/>
                    <a:pt x="980" y="283"/>
                    <a:pt x="1838" y="283"/>
                  </a:cubicBezTo>
                  <a:cubicBezTo>
                    <a:pt x="2036" y="283"/>
                    <a:pt x="2228" y="320"/>
                    <a:pt x="2410" y="392"/>
                  </a:cubicBezTo>
                  <a:cubicBezTo>
                    <a:pt x="2483" y="421"/>
                    <a:pt x="2565" y="386"/>
                    <a:pt x="2594" y="313"/>
                  </a:cubicBezTo>
                  <a:cubicBezTo>
                    <a:pt x="2623" y="241"/>
                    <a:pt x="2587" y="158"/>
                    <a:pt x="2515" y="129"/>
                  </a:cubicBezTo>
                  <a:cubicBezTo>
                    <a:pt x="2299" y="44"/>
                    <a:pt x="2072" y="0"/>
                    <a:pt x="1838" y="0"/>
                  </a:cubicBezTo>
                  <a:cubicBezTo>
                    <a:pt x="824" y="0"/>
                    <a:pt x="0" y="825"/>
                    <a:pt x="0" y="1838"/>
                  </a:cubicBezTo>
                  <a:cubicBezTo>
                    <a:pt x="0" y="2851"/>
                    <a:pt x="824" y="3675"/>
                    <a:pt x="1838" y="3675"/>
                  </a:cubicBezTo>
                  <a:cubicBezTo>
                    <a:pt x="2851" y="3675"/>
                    <a:pt x="3675" y="2851"/>
                    <a:pt x="3675" y="1838"/>
                  </a:cubicBezTo>
                  <a:cubicBezTo>
                    <a:pt x="3675" y="1605"/>
                    <a:pt x="3632" y="1377"/>
                    <a:pt x="3547" y="1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1A730C38-DB03-435E-BDAF-585B18CF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8" y="3705226"/>
              <a:ext cx="577850" cy="579438"/>
            </a:xfrm>
            <a:custGeom>
              <a:avLst/>
              <a:gdLst>
                <a:gd name="T0" fmla="*/ 5268 w 5371"/>
                <a:gd name="T1" fmla="*/ 1946 h 5371"/>
                <a:gd name="T2" fmla="*/ 5093 w 5371"/>
                <a:gd name="T3" fmla="*/ 1848 h 5371"/>
                <a:gd name="T4" fmla="*/ 4995 w 5371"/>
                <a:gd name="T5" fmla="*/ 2023 h 5371"/>
                <a:gd name="T6" fmla="*/ 5088 w 5371"/>
                <a:gd name="T7" fmla="*/ 2686 h 5371"/>
                <a:gd name="T8" fmla="*/ 2686 w 5371"/>
                <a:gd name="T9" fmla="*/ 5088 h 5371"/>
                <a:gd name="T10" fmla="*/ 283 w 5371"/>
                <a:gd name="T11" fmla="*/ 2686 h 5371"/>
                <a:gd name="T12" fmla="*/ 2686 w 5371"/>
                <a:gd name="T13" fmla="*/ 283 h 5371"/>
                <a:gd name="T14" fmla="*/ 3349 w 5371"/>
                <a:gd name="T15" fmla="*/ 376 h 5371"/>
                <a:gd name="T16" fmla="*/ 3524 w 5371"/>
                <a:gd name="T17" fmla="*/ 279 h 5371"/>
                <a:gd name="T18" fmla="*/ 3427 w 5371"/>
                <a:gd name="T19" fmla="*/ 104 h 5371"/>
                <a:gd name="T20" fmla="*/ 2686 w 5371"/>
                <a:gd name="T21" fmla="*/ 0 h 5371"/>
                <a:gd name="T22" fmla="*/ 0 w 5371"/>
                <a:gd name="T23" fmla="*/ 2686 h 5371"/>
                <a:gd name="T24" fmla="*/ 2686 w 5371"/>
                <a:gd name="T25" fmla="*/ 5371 h 5371"/>
                <a:gd name="T26" fmla="*/ 5371 w 5371"/>
                <a:gd name="T27" fmla="*/ 2686 h 5371"/>
                <a:gd name="T28" fmla="*/ 5268 w 5371"/>
                <a:gd name="T29" fmla="*/ 19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71" h="5371">
                  <a:moveTo>
                    <a:pt x="5268" y="1946"/>
                  </a:moveTo>
                  <a:cubicBezTo>
                    <a:pt x="5246" y="1870"/>
                    <a:pt x="5168" y="1827"/>
                    <a:pt x="5093" y="1848"/>
                  </a:cubicBezTo>
                  <a:cubicBezTo>
                    <a:pt x="5017" y="1870"/>
                    <a:pt x="4974" y="1948"/>
                    <a:pt x="4995" y="2023"/>
                  </a:cubicBezTo>
                  <a:cubicBezTo>
                    <a:pt x="5057" y="2238"/>
                    <a:pt x="5088" y="2461"/>
                    <a:pt x="5088" y="2686"/>
                  </a:cubicBezTo>
                  <a:cubicBezTo>
                    <a:pt x="5088" y="4011"/>
                    <a:pt x="4010" y="5088"/>
                    <a:pt x="2686" y="5088"/>
                  </a:cubicBezTo>
                  <a:cubicBezTo>
                    <a:pt x="1361" y="5088"/>
                    <a:pt x="283" y="4011"/>
                    <a:pt x="283" y="2686"/>
                  </a:cubicBezTo>
                  <a:cubicBezTo>
                    <a:pt x="283" y="1361"/>
                    <a:pt x="1361" y="283"/>
                    <a:pt x="2686" y="283"/>
                  </a:cubicBezTo>
                  <a:cubicBezTo>
                    <a:pt x="2911" y="283"/>
                    <a:pt x="3134" y="315"/>
                    <a:pt x="3349" y="376"/>
                  </a:cubicBezTo>
                  <a:cubicBezTo>
                    <a:pt x="3424" y="398"/>
                    <a:pt x="3503" y="354"/>
                    <a:pt x="3524" y="279"/>
                  </a:cubicBezTo>
                  <a:cubicBezTo>
                    <a:pt x="3546" y="204"/>
                    <a:pt x="3502" y="126"/>
                    <a:pt x="3427" y="104"/>
                  </a:cubicBezTo>
                  <a:cubicBezTo>
                    <a:pt x="3187" y="35"/>
                    <a:pt x="2938" y="0"/>
                    <a:pt x="2686" y="0"/>
                  </a:cubicBezTo>
                  <a:cubicBezTo>
                    <a:pt x="1205" y="0"/>
                    <a:pt x="0" y="1205"/>
                    <a:pt x="0" y="2686"/>
                  </a:cubicBezTo>
                  <a:cubicBezTo>
                    <a:pt x="0" y="4167"/>
                    <a:pt x="1205" y="5371"/>
                    <a:pt x="2686" y="5371"/>
                  </a:cubicBezTo>
                  <a:cubicBezTo>
                    <a:pt x="4166" y="5371"/>
                    <a:pt x="5371" y="4167"/>
                    <a:pt x="5371" y="2686"/>
                  </a:cubicBezTo>
                  <a:cubicBezTo>
                    <a:pt x="5371" y="2434"/>
                    <a:pt x="5336" y="2185"/>
                    <a:pt x="5268" y="19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F11C9C9-88B9-4A96-B61A-A970F0F49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" y="3887788"/>
              <a:ext cx="212725" cy="214313"/>
            </a:xfrm>
            <a:custGeom>
              <a:avLst/>
              <a:gdLst>
                <a:gd name="T0" fmla="*/ 1975 w 1979"/>
                <a:gd name="T1" fmla="*/ 903 h 1979"/>
                <a:gd name="T2" fmla="*/ 1822 w 1979"/>
                <a:gd name="T3" fmla="*/ 775 h 1979"/>
                <a:gd name="T4" fmla="*/ 1693 w 1979"/>
                <a:gd name="T5" fmla="*/ 929 h 1979"/>
                <a:gd name="T6" fmla="*/ 1696 w 1979"/>
                <a:gd name="T7" fmla="*/ 990 h 1979"/>
                <a:gd name="T8" fmla="*/ 990 w 1979"/>
                <a:gd name="T9" fmla="*/ 1696 h 1979"/>
                <a:gd name="T10" fmla="*/ 283 w 1979"/>
                <a:gd name="T11" fmla="*/ 990 h 1979"/>
                <a:gd name="T12" fmla="*/ 990 w 1979"/>
                <a:gd name="T13" fmla="*/ 283 h 1979"/>
                <a:gd name="T14" fmla="*/ 1053 w 1979"/>
                <a:gd name="T15" fmla="*/ 286 h 1979"/>
                <a:gd name="T16" fmla="*/ 1207 w 1979"/>
                <a:gd name="T17" fmla="*/ 158 h 1979"/>
                <a:gd name="T18" fmla="*/ 1079 w 1979"/>
                <a:gd name="T19" fmla="*/ 4 h 1979"/>
                <a:gd name="T20" fmla="*/ 990 w 1979"/>
                <a:gd name="T21" fmla="*/ 0 h 1979"/>
                <a:gd name="T22" fmla="*/ 0 w 1979"/>
                <a:gd name="T23" fmla="*/ 990 h 1979"/>
                <a:gd name="T24" fmla="*/ 990 w 1979"/>
                <a:gd name="T25" fmla="*/ 1979 h 1979"/>
                <a:gd name="T26" fmla="*/ 1979 w 1979"/>
                <a:gd name="T27" fmla="*/ 990 h 1979"/>
                <a:gd name="T28" fmla="*/ 1975 w 1979"/>
                <a:gd name="T29" fmla="*/ 903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79" h="1979">
                  <a:moveTo>
                    <a:pt x="1975" y="903"/>
                  </a:moveTo>
                  <a:cubicBezTo>
                    <a:pt x="1968" y="825"/>
                    <a:pt x="1899" y="768"/>
                    <a:pt x="1822" y="775"/>
                  </a:cubicBezTo>
                  <a:cubicBezTo>
                    <a:pt x="1744" y="782"/>
                    <a:pt x="1686" y="851"/>
                    <a:pt x="1693" y="929"/>
                  </a:cubicBezTo>
                  <a:cubicBezTo>
                    <a:pt x="1695" y="949"/>
                    <a:pt x="1696" y="969"/>
                    <a:pt x="1696" y="990"/>
                  </a:cubicBezTo>
                  <a:cubicBezTo>
                    <a:pt x="1696" y="1379"/>
                    <a:pt x="1379" y="1696"/>
                    <a:pt x="990" y="1696"/>
                  </a:cubicBezTo>
                  <a:cubicBezTo>
                    <a:pt x="600" y="1696"/>
                    <a:pt x="283" y="1379"/>
                    <a:pt x="283" y="990"/>
                  </a:cubicBezTo>
                  <a:cubicBezTo>
                    <a:pt x="283" y="600"/>
                    <a:pt x="600" y="283"/>
                    <a:pt x="990" y="283"/>
                  </a:cubicBezTo>
                  <a:cubicBezTo>
                    <a:pt x="1011" y="283"/>
                    <a:pt x="1033" y="284"/>
                    <a:pt x="1053" y="286"/>
                  </a:cubicBezTo>
                  <a:cubicBezTo>
                    <a:pt x="1131" y="293"/>
                    <a:pt x="1200" y="236"/>
                    <a:pt x="1207" y="158"/>
                  </a:cubicBezTo>
                  <a:cubicBezTo>
                    <a:pt x="1214" y="80"/>
                    <a:pt x="1157" y="11"/>
                    <a:pt x="1079" y="4"/>
                  </a:cubicBezTo>
                  <a:cubicBezTo>
                    <a:pt x="1050" y="1"/>
                    <a:pt x="1020" y="0"/>
                    <a:pt x="990" y="0"/>
                  </a:cubicBezTo>
                  <a:cubicBezTo>
                    <a:pt x="444" y="0"/>
                    <a:pt x="0" y="444"/>
                    <a:pt x="0" y="990"/>
                  </a:cubicBezTo>
                  <a:cubicBezTo>
                    <a:pt x="0" y="1535"/>
                    <a:pt x="444" y="1979"/>
                    <a:pt x="990" y="1979"/>
                  </a:cubicBezTo>
                  <a:cubicBezTo>
                    <a:pt x="1535" y="1979"/>
                    <a:pt x="1979" y="1535"/>
                    <a:pt x="1979" y="990"/>
                  </a:cubicBezTo>
                  <a:cubicBezTo>
                    <a:pt x="1979" y="961"/>
                    <a:pt x="1978" y="932"/>
                    <a:pt x="1975" y="9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1804A86D-F0DB-44D0-B635-DC7611E2F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" y="3633788"/>
              <a:ext cx="371475" cy="369888"/>
            </a:xfrm>
            <a:custGeom>
              <a:avLst/>
              <a:gdLst>
                <a:gd name="T0" fmla="*/ 3393 w 3437"/>
                <a:gd name="T1" fmla="*/ 974 h 3424"/>
                <a:gd name="T2" fmla="*/ 3132 w 3437"/>
                <a:gd name="T3" fmla="*/ 799 h 3424"/>
                <a:gd name="T4" fmla="*/ 2638 w 3437"/>
                <a:gd name="T5" fmla="*/ 799 h 3424"/>
                <a:gd name="T6" fmla="*/ 2638 w 3437"/>
                <a:gd name="T7" fmla="*/ 306 h 3424"/>
                <a:gd name="T8" fmla="*/ 2463 w 3437"/>
                <a:gd name="T9" fmla="*/ 44 h 3424"/>
                <a:gd name="T10" fmla="*/ 2155 w 3437"/>
                <a:gd name="T11" fmla="*/ 106 h 3424"/>
                <a:gd name="T12" fmla="*/ 1330 w 3437"/>
                <a:gd name="T13" fmla="*/ 930 h 3424"/>
                <a:gd name="T14" fmla="*/ 1206 w 3437"/>
                <a:gd name="T15" fmla="*/ 1231 h 3424"/>
                <a:gd name="T16" fmla="*/ 1206 w 3437"/>
                <a:gd name="T17" fmla="*/ 2032 h 3424"/>
                <a:gd name="T18" fmla="*/ 55 w 3437"/>
                <a:gd name="T19" fmla="*/ 3182 h 3424"/>
                <a:gd name="T20" fmla="*/ 55 w 3437"/>
                <a:gd name="T21" fmla="*/ 3382 h 3424"/>
                <a:gd name="T22" fmla="*/ 155 w 3437"/>
                <a:gd name="T23" fmla="*/ 3424 h 3424"/>
                <a:gd name="T24" fmla="*/ 255 w 3437"/>
                <a:gd name="T25" fmla="*/ 3382 h 3424"/>
                <a:gd name="T26" fmla="*/ 1406 w 3437"/>
                <a:gd name="T27" fmla="*/ 2232 h 3424"/>
                <a:gd name="T28" fmla="*/ 2207 w 3437"/>
                <a:gd name="T29" fmla="*/ 2232 h 3424"/>
                <a:gd name="T30" fmla="*/ 2507 w 3437"/>
                <a:gd name="T31" fmla="*/ 2108 h 3424"/>
                <a:gd name="T32" fmla="*/ 3332 w 3437"/>
                <a:gd name="T33" fmla="*/ 1283 h 3424"/>
                <a:gd name="T34" fmla="*/ 3393 w 3437"/>
                <a:gd name="T35" fmla="*/ 974 h 3424"/>
                <a:gd name="T36" fmla="*/ 1489 w 3437"/>
                <a:gd name="T37" fmla="*/ 1231 h 3424"/>
                <a:gd name="T38" fmla="*/ 1530 w 3437"/>
                <a:gd name="T39" fmla="*/ 1131 h 3424"/>
                <a:gd name="T40" fmla="*/ 2355 w 3437"/>
                <a:gd name="T41" fmla="*/ 306 h 3424"/>
                <a:gd name="T42" fmla="*/ 2355 w 3437"/>
                <a:gd name="T43" fmla="*/ 882 h 3424"/>
                <a:gd name="T44" fmla="*/ 1489 w 3437"/>
                <a:gd name="T45" fmla="*/ 1749 h 3424"/>
                <a:gd name="T46" fmla="*/ 1489 w 3437"/>
                <a:gd name="T47" fmla="*/ 1231 h 3424"/>
                <a:gd name="T48" fmla="*/ 2307 w 3437"/>
                <a:gd name="T49" fmla="*/ 1907 h 3424"/>
                <a:gd name="T50" fmla="*/ 2207 w 3437"/>
                <a:gd name="T51" fmla="*/ 1949 h 3424"/>
                <a:gd name="T52" fmla="*/ 1689 w 3437"/>
                <a:gd name="T53" fmla="*/ 1949 h 3424"/>
                <a:gd name="T54" fmla="*/ 2555 w 3437"/>
                <a:gd name="T55" fmla="*/ 1083 h 3424"/>
                <a:gd name="T56" fmla="*/ 3132 w 3437"/>
                <a:gd name="T57" fmla="*/ 1083 h 3424"/>
                <a:gd name="T58" fmla="*/ 2307 w 3437"/>
                <a:gd name="T59" fmla="*/ 1907 h 3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37" h="3424">
                  <a:moveTo>
                    <a:pt x="3393" y="974"/>
                  </a:moveTo>
                  <a:cubicBezTo>
                    <a:pt x="3349" y="868"/>
                    <a:pt x="3247" y="799"/>
                    <a:pt x="3132" y="799"/>
                  </a:cubicBezTo>
                  <a:cubicBezTo>
                    <a:pt x="2638" y="799"/>
                    <a:pt x="2638" y="799"/>
                    <a:pt x="2638" y="799"/>
                  </a:cubicBezTo>
                  <a:cubicBezTo>
                    <a:pt x="2638" y="306"/>
                    <a:pt x="2638" y="306"/>
                    <a:pt x="2638" y="306"/>
                  </a:cubicBezTo>
                  <a:cubicBezTo>
                    <a:pt x="2638" y="191"/>
                    <a:pt x="2569" y="88"/>
                    <a:pt x="2463" y="44"/>
                  </a:cubicBezTo>
                  <a:cubicBezTo>
                    <a:pt x="2357" y="0"/>
                    <a:pt x="2236" y="24"/>
                    <a:pt x="2155" y="106"/>
                  </a:cubicBezTo>
                  <a:cubicBezTo>
                    <a:pt x="1330" y="930"/>
                    <a:pt x="1330" y="930"/>
                    <a:pt x="1330" y="930"/>
                  </a:cubicBezTo>
                  <a:cubicBezTo>
                    <a:pt x="1250" y="1011"/>
                    <a:pt x="1206" y="1117"/>
                    <a:pt x="1206" y="1231"/>
                  </a:cubicBezTo>
                  <a:cubicBezTo>
                    <a:pt x="1206" y="2032"/>
                    <a:pt x="1206" y="2032"/>
                    <a:pt x="1206" y="2032"/>
                  </a:cubicBezTo>
                  <a:cubicBezTo>
                    <a:pt x="55" y="3182"/>
                    <a:pt x="55" y="3182"/>
                    <a:pt x="55" y="3182"/>
                  </a:cubicBezTo>
                  <a:cubicBezTo>
                    <a:pt x="0" y="3237"/>
                    <a:pt x="0" y="3327"/>
                    <a:pt x="55" y="3382"/>
                  </a:cubicBezTo>
                  <a:cubicBezTo>
                    <a:pt x="83" y="3410"/>
                    <a:pt x="119" y="3424"/>
                    <a:pt x="155" y="3424"/>
                  </a:cubicBezTo>
                  <a:cubicBezTo>
                    <a:pt x="192" y="3424"/>
                    <a:pt x="228" y="3410"/>
                    <a:pt x="255" y="3382"/>
                  </a:cubicBezTo>
                  <a:cubicBezTo>
                    <a:pt x="1406" y="2232"/>
                    <a:pt x="1406" y="2232"/>
                    <a:pt x="1406" y="2232"/>
                  </a:cubicBezTo>
                  <a:cubicBezTo>
                    <a:pt x="2207" y="2232"/>
                    <a:pt x="2207" y="2232"/>
                    <a:pt x="2207" y="2232"/>
                  </a:cubicBezTo>
                  <a:cubicBezTo>
                    <a:pt x="2320" y="2232"/>
                    <a:pt x="2427" y="2188"/>
                    <a:pt x="2507" y="2108"/>
                  </a:cubicBezTo>
                  <a:cubicBezTo>
                    <a:pt x="3332" y="1283"/>
                    <a:pt x="3332" y="1283"/>
                    <a:pt x="3332" y="1283"/>
                  </a:cubicBezTo>
                  <a:cubicBezTo>
                    <a:pt x="3413" y="1202"/>
                    <a:pt x="3437" y="1080"/>
                    <a:pt x="3393" y="974"/>
                  </a:cubicBezTo>
                  <a:close/>
                  <a:moveTo>
                    <a:pt x="1489" y="1231"/>
                  </a:moveTo>
                  <a:cubicBezTo>
                    <a:pt x="1489" y="1193"/>
                    <a:pt x="1504" y="1157"/>
                    <a:pt x="1530" y="1131"/>
                  </a:cubicBezTo>
                  <a:cubicBezTo>
                    <a:pt x="2355" y="306"/>
                    <a:pt x="2355" y="306"/>
                    <a:pt x="2355" y="306"/>
                  </a:cubicBezTo>
                  <a:cubicBezTo>
                    <a:pt x="2355" y="882"/>
                    <a:pt x="2355" y="882"/>
                    <a:pt x="2355" y="882"/>
                  </a:cubicBezTo>
                  <a:cubicBezTo>
                    <a:pt x="1489" y="1749"/>
                    <a:pt x="1489" y="1749"/>
                    <a:pt x="1489" y="1749"/>
                  </a:cubicBezTo>
                  <a:cubicBezTo>
                    <a:pt x="1489" y="1231"/>
                    <a:pt x="1489" y="1231"/>
                    <a:pt x="1489" y="1231"/>
                  </a:cubicBezTo>
                  <a:close/>
                  <a:moveTo>
                    <a:pt x="2307" y="1907"/>
                  </a:moveTo>
                  <a:cubicBezTo>
                    <a:pt x="2281" y="1934"/>
                    <a:pt x="2244" y="1949"/>
                    <a:pt x="2207" y="1949"/>
                  </a:cubicBezTo>
                  <a:cubicBezTo>
                    <a:pt x="1689" y="1949"/>
                    <a:pt x="1689" y="1949"/>
                    <a:pt x="1689" y="1949"/>
                  </a:cubicBezTo>
                  <a:cubicBezTo>
                    <a:pt x="2555" y="1083"/>
                    <a:pt x="2555" y="1083"/>
                    <a:pt x="2555" y="1083"/>
                  </a:cubicBezTo>
                  <a:cubicBezTo>
                    <a:pt x="3132" y="1083"/>
                    <a:pt x="3132" y="1083"/>
                    <a:pt x="3132" y="1083"/>
                  </a:cubicBezTo>
                  <a:lnTo>
                    <a:pt x="2307" y="19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EF3607E-3E69-4F72-94FF-E225458CD9D8}"/>
              </a:ext>
            </a:extLst>
          </p:cNvPr>
          <p:cNvGrpSpPr/>
          <p:nvPr/>
        </p:nvGrpSpPr>
        <p:grpSpPr>
          <a:xfrm>
            <a:off x="1270782" y="2731597"/>
            <a:ext cx="441923" cy="443795"/>
            <a:chOff x="-1066800" y="3028950"/>
            <a:chExt cx="749300" cy="752475"/>
          </a:xfrm>
          <a:solidFill>
            <a:schemeClr val="bg1"/>
          </a:soli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F2A7E30B-DED8-46E3-8D9E-911085A0B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66800" y="3028950"/>
              <a:ext cx="749300" cy="752475"/>
            </a:xfrm>
            <a:custGeom>
              <a:avLst/>
              <a:gdLst>
                <a:gd name="T0" fmla="*/ 528 w 1056"/>
                <a:gd name="T1" fmla="*/ 0 h 1056"/>
                <a:gd name="T2" fmla="*/ 0 w 1056"/>
                <a:gd name="T3" fmla="*/ 528 h 1056"/>
                <a:gd name="T4" fmla="*/ 528 w 1056"/>
                <a:gd name="T5" fmla="*/ 1056 h 1056"/>
                <a:gd name="T6" fmla="*/ 1056 w 1056"/>
                <a:gd name="T7" fmla="*/ 528 h 1056"/>
                <a:gd name="T8" fmla="*/ 528 w 1056"/>
                <a:gd name="T9" fmla="*/ 0 h 1056"/>
                <a:gd name="T10" fmla="*/ 528 w 1056"/>
                <a:gd name="T11" fmla="*/ 960 h 1056"/>
                <a:gd name="T12" fmla="*/ 96 w 1056"/>
                <a:gd name="T13" fmla="*/ 528 h 1056"/>
                <a:gd name="T14" fmla="*/ 528 w 1056"/>
                <a:gd name="T15" fmla="*/ 96 h 1056"/>
                <a:gd name="T16" fmla="*/ 960 w 1056"/>
                <a:gd name="T17" fmla="*/ 528 h 1056"/>
                <a:gd name="T18" fmla="*/ 528 w 1056"/>
                <a:gd name="T19" fmla="*/ 960 h 1056"/>
                <a:gd name="T20" fmla="*/ 528 w 1056"/>
                <a:gd name="T21" fmla="*/ 960 h 1056"/>
                <a:gd name="T22" fmla="*/ 528 w 1056"/>
                <a:gd name="T23" fmla="*/ 96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6" h="1056">
                  <a:moveTo>
                    <a:pt x="528" y="0"/>
                  </a:moveTo>
                  <a:cubicBezTo>
                    <a:pt x="237" y="0"/>
                    <a:pt x="0" y="237"/>
                    <a:pt x="0" y="528"/>
                  </a:cubicBezTo>
                  <a:cubicBezTo>
                    <a:pt x="0" y="819"/>
                    <a:pt x="237" y="1056"/>
                    <a:pt x="528" y="1056"/>
                  </a:cubicBezTo>
                  <a:cubicBezTo>
                    <a:pt x="819" y="1056"/>
                    <a:pt x="1056" y="819"/>
                    <a:pt x="1056" y="528"/>
                  </a:cubicBezTo>
                  <a:cubicBezTo>
                    <a:pt x="1056" y="237"/>
                    <a:pt x="819" y="0"/>
                    <a:pt x="528" y="0"/>
                  </a:cubicBezTo>
                  <a:close/>
                  <a:moveTo>
                    <a:pt x="528" y="960"/>
                  </a:moveTo>
                  <a:cubicBezTo>
                    <a:pt x="290" y="960"/>
                    <a:pt x="96" y="766"/>
                    <a:pt x="96" y="528"/>
                  </a:cubicBezTo>
                  <a:cubicBezTo>
                    <a:pt x="96" y="290"/>
                    <a:pt x="290" y="96"/>
                    <a:pt x="528" y="96"/>
                  </a:cubicBezTo>
                  <a:cubicBezTo>
                    <a:pt x="766" y="96"/>
                    <a:pt x="960" y="290"/>
                    <a:pt x="960" y="528"/>
                  </a:cubicBezTo>
                  <a:cubicBezTo>
                    <a:pt x="960" y="766"/>
                    <a:pt x="766" y="960"/>
                    <a:pt x="528" y="960"/>
                  </a:cubicBezTo>
                  <a:close/>
                  <a:moveTo>
                    <a:pt x="528" y="960"/>
                  </a:moveTo>
                  <a:cubicBezTo>
                    <a:pt x="528" y="960"/>
                    <a:pt x="528" y="960"/>
                    <a:pt x="528" y="9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0FCCD18E-376E-4B15-9A2C-3AF76E7DC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38188" y="3189288"/>
              <a:ext cx="92075" cy="90488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0 h 128"/>
                <a:gd name="T12" fmla="*/ 64 w 12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0"/>
                  </a:move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37D33A8C-3B3D-42AA-B15F-1D58867B87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5488" y="3348038"/>
              <a:ext cx="66675" cy="273050"/>
            </a:xfrm>
            <a:custGeom>
              <a:avLst/>
              <a:gdLst>
                <a:gd name="T0" fmla="*/ 48 w 96"/>
                <a:gd name="T1" fmla="*/ 0 h 384"/>
                <a:gd name="T2" fmla="*/ 0 w 96"/>
                <a:gd name="T3" fmla="*/ 48 h 384"/>
                <a:gd name="T4" fmla="*/ 0 w 96"/>
                <a:gd name="T5" fmla="*/ 336 h 384"/>
                <a:gd name="T6" fmla="*/ 48 w 96"/>
                <a:gd name="T7" fmla="*/ 384 h 384"/>
                <a:gd name="T8" fmla="*/ 96 w 96"/>
                <a:gd name="T9" fmla="*/ 336 h 384"/>
                <a:gd name="T10" fmla="*/ 96 w 96"/>
                <a:gd name="T11" fmla="*/ 48 h 384"/>
                <a:gd name="T12" fmla="*/ 48 w 96"/>
                <a:gd name="T13" fmla="*/ 0 h 384"/>
                <a:gd name="T14" fmla="*/ 48 w 96"/>
                <a:gd name="T15" fmla="*/ 0 h 384"/>
                <a:gd name="T16" fmla="*/ 48 w 96"/>
                <a:gd name="T1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384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63"/>
                    <a:pt x="21" y="384"/>
                    <a:pt x="48" y="384"/>
                  </a:cubicBezTo>
                  <a:cubicBezTo>
                    <a:pt x="75" y="384"/>
                    <a:pt x="96" y="363"/>
                    <a:pt x="96" y="336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9EFDA8E-AAB1-4B81-B0D2-86EC26112FBE}"/>
              </a:ext>
            </a:extLst>
          </p:cNvPr>
          <p:cNvGrpSpPr/>
          <p:nvPr/>
        </p:nvGrpSpPr>
        <p:grpSpPr>
          <a:xfrm>
            <a:off x="3656586" y="2485896"/>
            <a:ext cx="354108" cy="449445"/>
            <a:chOff x="-665120" y="1514954"/>
            <a:chExt cx="265581" cy="337084"/>
          </a:xfrm>
        </p:grpSpPr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753B8EFE-C559-481D-A7A6-167E7B1C0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65120" y="1514954"/>
              <a:ext cx="265581" cy="337084"/>
            </a:xfrm>
            <a:custGeom>
              <a:avLst/>
              <a:gdLst>
                <a:gd name="T0" fmla="*/ 136 w 1616"/>
                <a:gd name="T1" fmla="*/ 0 h 2048"/>
                <a:gd name="T2" fmla="*/ 0 w 1616"/>
                <a:gd name="T3" fmla="*/ 1912 h 2048"/>
                <a:gd name="T4" fmla="*/ 1480 w 1616"/>
                <a:gd name="T5" fmla="*/ 2048 h 2048"/>
                <a:gd name="T6" fmla="*/ 1616 w 1616"/>
                <a:gd name="T7" fmla="*/ 136 h 2048"/>
                <a:gd name="T8" fmla="*/ 1069 w 1616"/>
                <a:gd name="T9" fmla="*/ 80 h 2048"/>
                <a:gd name="T10" fmla="*/ 1024 w 1616"/>
                <a:gd name="T11" fmla="*/ 288 h 2048"/>
                <a:gd name="T12" fmla="*/ 547 w 1616"/>
                <a:gd name="T13" fmla="*/ 243 h 2048"/>
                <a:gd name="T14" fmla="*/ 1069 w 1616"/>
                <a:gd name="T15" fmla="*/ 80 h 2048"/>
                <a:gd name="T16" fmla="*/ 1480 w 1616"/>
                <a:gd name="T17" fmla="*/ 1968 h 2048"/>
                <a:gd name="T18" fmla="*/ 80 w 1616"/>
                <a:gd name="T19" fmla="*/ 1912 h 2048"/>
                <a:gd name="T20" fmla="*/ 136 w 1616"/>
                <a:gd name="T21" fmla="*/ 80 h 2048"/>
                <a:gd name="T22" fmla="*/ 467 w 1616"/>
                <a:gd name="T23" fmla="*/ 160 h 2048"/>
                <a:gd name="T24" fmla="*/ 160 w 1616"/>
                <a:gd name="T25" fmla="*/ 280 h 2048"/>
                <a:gd name="T26" fmla="*/ 280 w 1616"/>
                <a:gd name="T27" fmla="*/ 1888 h 2048"/>
                <a:gd name="T28" fmla="*/ 513 w 1616"/>
                <a:gd name="T29" fmla="*/ 1848 h 2048"/>
                <a:gd name="T30" fmla="*/ 280 w 1616"/>
                <a:gd name="T31" fmla="*/ 1808 h 2048"/>
                <a:gd name="T32" fmla="*/ 240 w 1616"/>
                <a:gd name="T33" fmla="*/ 280 h 2048"/>
                <a:gd name="T34" fmla="*/ 467 w 1616"/>
                <a:gd name="T35" fmla="*/ 240 h 2048"/>
                <a:gd name="T36" fmla="*/ 592 w 1616"/>
                <a:gd name="T37" fmla="*/ 368 h 2048"/>
                <a:gd name="T38" fmla="*/ 1149 w 1616"/>
                <a:gd name="T39" fmla="*/ 243 h 2048"/>
                <a:gd name="T40" fmla="*/ 1336 w 1616"/>
                <a:gd name="T41" fmla="*/ 240 h 2048"/>
                <a:gd name="T42" fmla="*/ 1376 w 1616"/>
                <a:gd name="T43" fmla="*/ 1556 h 2048"/>
                <a:gd name="T44" fmla="*/ 1124 w 1616"/>
                <a:gd name="T45" fmla="*/ 1676 h 2048"/>
                <a:gd name="T46" fmla="*/ 793 w 1616"/>
                <a:gd name="T47" fmla="*/ 1808 h 2048"/>
                <a:gd name="T48" fmla="*/ 793 w 1616"/>
                <a:gd name="T49" fmla="*/ 1888 h 2048"/>
                <a:gd name="T50" fmla="*/ 1192 w 1616"/>
                <a:gd name="T51" fmla="*/ 1876 h 2048"/>
                <a:gd name="T52" fmla="*/ 1456 w 1616"/>
                <a:gd name="T53" fmla="*/ 1596 h 2048"/>
                <a:gd name="T54" fmla="*/ 1336 w 1616"/>
                <a:gd name="T55" fmla="*/ 160 h 2048"/>
                <a:gd name="T56" fmla="*/ 1149 w 1616"/>
                <a:gd name="T57" fmla="*/ 80 h 2048"/>
                <a:gd name="T58" fmla="*/ 1536 w 1616"/>
                <a:gd name="T59" fmla="*/ 136 h 2048"/>
                <a:gd name="T60" fmla="*/ 1319 w 1616"/>
                <a:gd name="T61" fmla="*/ 1636 h 2048"/>
                <a:gd name="T62" fmla="*/ 1204 w 1616"/>
                <a:gd name="T63" fmla="*/ 1676 h 2048"/>
                <a:gd name="T64" fmla="*/ 1319 w 1616"/>
                <a:gd name="T65" fmla="*/ 1636 h 2048"/>
                <a:gd name="T66" fmla="*/ 1319 w 1616"/>
                <a:gd name="T67" fmla="*/ 1636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6" h="2048">
                  <a:moveTo>
                    <a:pt x="1480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1912"/>
                    <a:pt x="0" y="1912"/>
                    <a:pt x="0" y="1912"/>
                  </a:cubicBezTo>
                  <a:cubicBezTo>
                    <a:pt x="0" y="1987"/>
                    <a:pt x="61" y="2048"/>
                    <a:pt x="136" y="2048"/>
                  </a:cubicBezTo>
                  <a:cubicBezTo>
                    <a:pt x="1480" y="2048"/>
                    <a:pt x="1480" y="2048"/>
                    <a:pt x="1480" y="2048"/>
                  </a:cubicBezTo>
                  <a:cubicBezTo>
                    <a:pt x="1555" y="2048"/>
                    <a:pt x="1616" y="1987"/>
                    <a:pt x="1616" y="1912"/>
                  </a:cubicBezTo>
                  <a:cubicBezTo>
                    <a:pt x="1616" y="136"/>
                    <a:pt x="1616" y="136"/>
                    <a:pt x="1616" y="136"/>
                  </a:cubicBezTo>
                  <a:cubicBezTo>
                    <a:pt x="1616" y="61"/>
                    <a:pt x="1555" y="0"/>
                    <a:pt x="1480" y="0"/>
                  </a:cubicBezTo>
                  <a:close/>
                  <a:moveTo>
                    <a:pt x="1069" y="80"/>
                  </a:moveTo>
                  <a:cubicBezTo>
                    <a:pt x="1069" y="243"/>
                    <a:pt x="1069" y="243"/>
                    <a:pt x="1069" y="243"/>
                  </a:cubicBezTo>
                  <a:cubicBezTo>
                    <a:pt x="1069" y="268"/>
                    <a:pt x="1048" y="288"/>
                    <a:pt x="1024" y="288"/>
                  </a:cubicBezTo>
                  <a:cubicBezTo>
                    <a:pt x="592" y="288"/>
                    <a:pt x="592" y="288"/>
                    <a:pt x="592" y="288"/>
                  </a:cubicBezTo>
                  <a:cubicBezTo>
                    <a:pt x="568" y="288"/>
                    <a:pt x="547" y="268"/>
                    <a:pt x="547" y="243"/>
                  </a:cubicBezTo>
                  <a:cubicBezTo>
                    <a:pt x="547" y="80"/>
                    <a:pt x="547" y="80"/>
                    <a:pt x="547" y="80"/>
                  </a:cubicBezTo>
                  <a:lnTo>
                    <a:pt x="1069" y="80"/>
                  </a:lnTo>
                  <a:close/>
                  <a:moveTo>
                    <a:pt x="1536" y="1912"/>
                  </a:moveTo>
                  <a:cubicBezTo>
                    <a:pt x="1536" y="1943"/>
                    <a:pt x="1511" y="1968"/>
                    <a:pt x="1480" y="1968"/>
                  </a:cubicBezTo>
                  <a:cubicBezTo>
                    <a:pt x="136" y="1968"/>
                    <a:pt x="136" y="1968"/>
                    <a:pt x="136" y="1968"/>
                  </a:cubicBezTo>
                  <a:cubicBezTo>
                    <a:pt x="105" y="1968"/>
                    <a:pt x="80" y="1943"/>
                    <a:pt x="80" y="1912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0" y="105"/>
                    <a:pt x="105" y="80"/>
                    <a:pt x="136" y="80"/>
                  </a:cubicBezTo>
                  <a:cubicBezTo>
                    <a:pt x="467" y="80"/>
                    <a:pt x="467" y="80"/>
                    <a:pt x="467" y="80"/>
                  </a:cubicBezTo>
                  <a:cubicBezTo>
                    <a:pt x="467" y="160"/>
                    <a:pt x="467" y="160"/>
                    <a:pt x="467" y="160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14" y="160"/>
                    <a:pt x="160" y="214"/>
                    <a:pt x="160" y="280"/>
                  </a:cubicBezTo>
                  <a:cubicBezTo>
                    <a:pt x="160" y="1768"/>
                    <a:pt x="160" y="1768"/>
                    <a:pt x="160" y="1768"/>
                  </a:cubicBezTo>
                  <a:cubicBezTo>
                    <a:pt x="160" y="1834"/>
                    <a:pt x="214" y="1888"/>
                    <a:pt x="280" y="1888"/>
                  </a:cubicBezTo>
                  <a:cubicBezTo>
                    <a:pt x="473" y="1888"/>
                    <a:pt x="473" y="1888"/>
                    <a:pt x="473" y="1888"/>
                  </a:cubicBezTo>
                  <a:cubicBezTo>
                    <a:pt x="495" y="1888"/>
                    <a:pt x="513" y="1870"/>
                    <a:pt x="513" y="1848"/>
                  </a:cubicBezTo>
                  <a:cubicBezTo>
                    <a:pt x="513" y="1826"/>
                    <a:pt x="495" y="1808"/>
                    <a:pt x="473" y="1808"/>
                  </a:cubicBezTo>
                  <a:cubicBezTo>
                    <a:pt x="280" y="1808"/>
                    <a:pt x="280" y="1808"/>
                    <a:pt x="280" y="1808"/>
                  </a:cubicBezTo>
                  <a:cubicBezTo>
                    <a:pt x="258" y="1808"/>
                    <a:pt x="240" y="1790"/>
                    <a:pt x="240" y="1768"/>
                  </a:cubicBezTo>
                  <a:cubicBezTo>
                    <a:pt x="240" y="280"/>
                    <a:pt x="240" y="280"/>
                    <a:pt x="240" y="280"/>
                  </a:cubicBezTo>
                  <a:cubicBezTo>
                    <a:pt x="240" y="258"/>
                    <a:pt x="258" y="240"/>
                    <a:pt x="280" y="240"/>
                  </a:cubicBezTo>
                  <a:cubicBezTo>
                    <a:pt x="467" y="240"/>
                    <a:pt x="467" y="240"/>
                    <a:pt x="467" y="240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67" y="312"/>
                    <a:pt x="523" y="368"/>
                    <a:pt x="592" y="368"/>
                  </a:cubicBezTo>
                  <a:cubicBezTo>
                    <a:pt x="1024" y="368"/>
                    <a:pt x="1024" y="368"/>
                    <a:pt x="1024" y="368"/>
                  </a:cubicBezTo>
                  <a:cubicBezTo>
                    <a:pt x="1093" y="368"/>
                    <a:pt x="1149" y="312"/>
                    <a:pt x="1149" y="243"/>
                  </a:cubicBezTo>
                  <a:cubicBezTo>
                    <a:pt x="1149" y="240"/>
                    <a:pt x="1149" y="240"/>
                    <a:pt x="1149" y="240"/>
                  </a:cubicBezTo>
                  <a:cubicBezTo>
                    <a:pt x="1336" y="240"/>
                    <a:pt x="1336" y="240"/>
                    <a:pt x="1336" y="240"/>
                  </a:cubicBezTo>
                  <a:cubicBezTo>
                    <a:pt x="1358" y="240"/>
                    <a:pt x="1376" y="258"/>
                    <a:pt x="1376" y="280"/>
                  </a:cubicBezTo>
                  <a:cubicBezTo>
                    <a:pt x="1376" y="1556"/>
                    <a:pt x="1376" y="1556"/>
                    <a:pt x="1376" y="1556"/>
                  </a:cubicBezTo>
                  <a:cubicBezTo>
                    <a:pt x="1244" y="1556"/>
                    <a:pt x="1244" y="1556"/>
                    <a:pt x="1244" y="1556"/>
                  </a:cubicBezTo>
                  <a:cubicBezTo>
                    <a:pt x="1178" y="1556"/>
                    <a:pt x="1124" y="1610"/>
                    <a:pt x="1124" y="1676"/>
                  </a:cubicBezTo>
                  <a:cubicBezTo>
                    <a:pt x="1124" y="1808"/>
                    <a:pt x="1124" y="1808"/>
                    <a:pt x="1124" y="1808"/>
                  </a:cubicBezTo>
                  <a:cubicBezTo>
                    <a:pt x="793" y="1808"/>
                    <a:pt x="793" y="1808"/>
                    <a:pt x="793" y="1808"/>
                  </a:cubicBezTo>
                  <a:cubicBezTo>
                    <a:pt x="771" y="1808"/>
                    <a:pt x="753" y="1826"/>
                    <a:pt x="753" y="1848"/>
                  </a:cubicBezTo>
                  <a:cubicBezTo>
                    <a:pt x="753" y="1870"/>
                    <a:pt x="771" y="1888"/>
                    <a:pt x="793" y="1888"/>
                  </a:cubicBezTo>
                  <a:cubicBezTo>
                    <a:pt x="1164" y="1888"/>
                    <a:pt x="1164" y="1888"/>
                    <a:pt x="1164" y="1888"/>
                  </a:cubicBezTo>
                  <a:cubicBezTo>
                    <a:pt x="1175" y="1888"/>
                    <a:pt x="1185" y="1884"/>
                    <a:pt x="1192" y="1876"/>
                  </a:cubicBezTo>
                  <a:cubicBezTo>
                    <a:pt x="1444" y="1624"/>
                    <a:pt x="1444" y="1624"/>
                    <a:pt x="1444" y="1624"/>
                  </a:cubicBezTo>
                  <a:cubicBezTo>
                    <a:pt x="1452" y="1617"/>
                    <a:pt x="1456" y="1607"/>
                    <a:pt x="1456" y="1596"/>
                  </a:cubicBezTo>
                  <a:cubicBezTo>
                    <a:pt x="1456" y="280"/>
                    <a:pt x="1456" y="280"/>
                    <a:pt x="1456" y="280"/>
                  </a:cubicBezTo>
                  <a:cubicBezTo>
                    <a:pt x="1456" y="214"/>
                    <a:pt x="1402" y="160"/>
                    <a:pt x="1336" y="160"/>
                  </a:cubicBezTo>
                  <a:cubicBezTo>
                    <a:pt x="1149" y="160"/>
                    <a:pt x="1149" y="160"/>
                    <a:pt x="1149" y="160"/>
                  </a:cubicBezTo>
                  <a:cubicBezTo>
                    <a:pt x="1149" y="80"/>
                    <a:pt x="1149" y="80"/>
                    <a:pt x="1149" y="80"/>
                  </a:cubicBezTo>
                  <a:cubicBezTo>
                    <a:pt x="1480" y="80"/>
                    <a:pt x="1480" y="80"/>
                    <a:pt x="1480" y="80"/>
                  </a:cubicBezTo>
                  <a:cubicBezTo>
                    <a:pt x="1511" y="80"/>
                    <a:pt x="1536" y="105"/>
                    <a:pt x="1536" y="136"/>
                  </a:cubicBezTo>
                  <a:lnTo>
                    <a:pt x="1536" y="1912"/>
                  </a:lnTo>
                  <a:close/>
                  <a:moveTo>
                    <a:pt x="1319" y="1636"/>
                  </a:moveTo>
                  <a:cubicBezTo>
                    <a:pt x="1204" y="1751"/>
                    <a:pt x="1204" y="1751"/>
                    <a:pt x="1204" y="1751"/>
                  </a:cubicBezTo>
                  <a:cubicBezTo>
                    <a:pt x="1204" y="1676"/>
                    <a:pt x="1204" y="1676"/>
                    <a:pt x="1204" y="1676"/>
                  </a:cubicBezTo>
                  <a:cubicBezTo>
                    <a:pt x="1204" y="1654"/>
                    <a:pt x="1222" y="1636"/>
                    <a:pt x="1244" y="1636"/>
                  </a:cubicBezTo>
                  <a:lnTo>
                    <a:pt x="1319" y="1636"/>
                  </a:lnTo>
                  <a:close/>
                  <a:moveTo>
                    <a:pt x="1319" y="1636"/>
                  </a:moveTo>
                  <a:cubicBezTo>
                    <a:pt x="1319" y="1636"/>
                    <a:pt x="1319" y="1636"/>
                    <a:pt x="1319" y="16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602F8984-619B-4330-9B9E-14EC0E8D8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2344" y="1663067"/>
              <a:ext cx="50222" cy="39156"/>
            </a:xfrm>
            <a:custGeom>
              <a:avLst/>
              <a:gdLst>
                <a:gd name="T0" fmla="*/ 233 w 306"/>
                <a:gd name="T1" fmla="*/ 16 h 236"/>
                <a:gd name="T2" fmla="*/ 109 w 306"/>
                <a:gd name="T3" fmla="*/ 140 h 236"/>
                <a:gd name="T4" fmla="*/ 72 w 306"/>
                <a:gd name="T5" fmla="*/ 102 h 236"/>
                <a:gd name="T6" fmla="*/ 16 w 306"/>
                <a:gd name="T7" fmla="*/ 102 h 236"/>
                <a:gd name="T8" fmla="*/ 16 w 306"/>
                <a:gd name="T9" fmla="*/ 159 h 236"/>
                <a:gd name="T10" fmla="*/ 81 w 306"/>
                <a:gd name="T11" fmla="*/ 224 h 236"/>
                <a:gd name="T12" fmla="*/ 109 w 306"/>
                <a:gd name="T13" fmla="*/ 236 h 236"/>
                <a:gd name="T14" fmla="*/ 138 w 306"/>
                <a:gd name="T15" fmla="*/ 224 h 236"/>
                <a:gd name="T16" fmla="*/ 290 w 306"/>
                <a:gd name="T17" fmla="*/ 72 h 236"/>
                <a:gd name="T18" fmla="*/ 290 w 306"/>
                <a:gd name="T19" fmla="*/ 16 h 236"/>
                <a:gd name="T20" fmla="*/ 233 w 306"/>
                <a:gd name="T21" fmla="*/ 16 h 236"/>
                <a:gd name="T22" fmla="*/ 233 w 306"/>
                <a:gd name="T23" fmla="*/ 16 h 236"/>
                <a:gd name="T24" fmla="*/ 233 w 306"/>
                <a:gd name="T2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236">
                  <a:moveTo>
                    <a:pt x="233" y="16"/>
                  </a:moveTo>
                  <a:cubicBezTo>
                    <a:pt x="109" y="140"/>
                    <a:pt x="109" y="140"/>
                    <a:pt x="109" y="140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57" y="87"/>
                    <a:pt x="31" y="87"/>
                    <a:pt x="16" y="102"/>
                  </a:cubicBezTo>
                  <a:cubicBezTo>
                    <a:pt x="0" y="118"/>
                    <a:pt x="0" y="143"/>
                    <a:pt x="16" y="159"/>
                  </a:cubicBezTo>
                  <a:cubicBezTo>
                    <a:pt x="81" y="224"/>
                    <a:pt x="81" y="224"/>
                    <a:pt x="81" y="224"/>
                  </a:cubicBezTo>
                  <a:cubicBezTo>
                    <a:pt x="89" y="232"/>
                    <a:pt x="99" y="236"/>
                    <a:pt x="109" y="236"/>
                  </a:cubicBezTo>
                  <a:cubicBezTo>
                    <a:pt x="120" y="236"/>
                    <a:pt x="130" y="232"/>
                    <a:pt x="138" y="224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306" y="57"/>
                    <a:pt x="306" y="31"/>
                    <a:pt x="290" y="16"/>
                  </a:cubicBezTo>
                  <a:cubicBezTo>
                    <a:pt x="274" y="0"/>
                    <a:pt x="249" y="0"/>
                    <a:pt x="233" y="16"/>
                  </a:cubicBezTo>
                  <a:close/>
                  <a:moveTo>
                    <a:pt x="233" y="16"/>
                  </a:moveTo>
                  <a:cubicBezTo>
                    <a:pt x="233" y="16"/>
                    <a:pt x="233" y="16"/>
                    <a:pt x="233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826BB650-0534-4E6F-9EEA-D029EE11F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5949" y="1688603"/>
              <a:ext cx="46817" cy="13620"/>
            </a:xfrm>
            <a:custGeom>
              <a:avLst/>
              <a:gdLst>
                <a:gd name="T0" fmla="*/ 40 w 283"/>
                <a:gd name="T1" fmla="*/ 80 h 80"/>
                <a:gd name="T2" fmla="*/ 243 w 283"/>
                <a:gd name="T3" fmla="*/ 80 h 80"/>
                <a:gd name="T4" fmla="*/ 283 w 283"/>
                <a:gd name="T5" fmla="*/ 40 h 80"/>
                <a:gd name="T6" fmla="*/ 243 w 283"/>
                <a:gd name="T7" fmla="*/ 0 h 80"/>
                <a:gd name="T8" fmla="*/ 40 w 283"/>
                <a:gd name="T9" fmla="*/ 0 h 80"/>
                <a:gd name="T10" fmla="*/ 0 w 283"/>
                <a:gd name="T11" fmla="*/ 40 h 80"/>
                <a:gd name="T12" fmla="*/ 40 w 283"/>
                <a:gd name="T13" fmla="*/ 80 h 80"/>
                <a:gd name="T14" fmla="*/ 40 w 283"/>
                <a:gd name="T15" fmla="*/ 80 h 80"/>
                <a:gd name="T16" fmla="*/ 40 w 283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80">
                  <a:moveTo>
                    <a:pt x="40" y="80"/>
                  </a:moveTo>
                  <a:cubicBezTo>
                    <a:pt x="243" y="80"/>
                    <a:pt x="243" y="80"/>
                    <a:pt x="243" y="80"/>
                  </a:cubicBezTo>
                  <a:cubicBezTo>
                    <a:pt x="265" y="80"/>
                    <a:pt x="283" y="62"/>
                    <a:pt x="283" y="40"/>
                  </a:cubicBezTo>
                  <a:cubicBezTo>
                    <a:pt x="283" y="17"/>
                    <a:pt x="265" y="0"/>
                    <a:pt x="2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  <a:moveTo>
                    <a:pt x="40" y="80"/>
                  </a:moveTo>
                  <a:cubicBezTo>
                    <a:pt x="40" y="80"/>
                    <a:pt x="40" y="80"/>
                    <a:pt x="40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17E03637-9364-4331-963A-C328CFC5D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5949" y="1662216"/>
              <a:ext cx="80015" cy="13620"/>
            </a:xfrm>
            <a:custGeom>
              <a:avLst/>
              <a:gdLst>
                <a:gd name="T0" fmla="*/ 40 w 486"/>
                <a:gd name="T1" fmla="*/ 80 h 80"/>
                <a:gd name="T2" fmla="*/ 446 w 486"/>
                <a:gd name="T3" fmla="*/ 80 h 80"/>
                <a:gd name="T4" fmla="*/ 486 w 486"/>
                <a:gd name="T5" fmla="*/ 40 h 80"/>
                <a:gd name="T6" fmla="*/ 446 w 486"/>
                <a:gd name="T7" fmla="*/ 0 h 80"/>
                <a:gd name="T8" fmla="*/ 40 w 486"/>
                <a:gd name="T9" fmla="*/ 0 h 80"/>
                <a:gd name="T10" fmla="*/ 0 w 486"/>
                <a:gd name="T11" fmla="*/ 40 h 80"/>
                <a:gd name="T12" fmla="*/ 40 w 486"/>
                <a:gd name="T13" fmla="*/ 80 h 80"/>
                <a:gd name="T14" fmla="*/ 40 w 486"/>
                <a:gd name="T15" fmla="*/ 80 h 80"/>
                <a:gd name="T16" fmla="*/ 40 w 486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80">
                  <a:moveTo>
                    <a:pt x="40" y="80"/>
                  </a:moveTo>
                  <a:cubicBezTo>
                    <a:pt x="446" y="80"/>
                    <a:pt x="446" y="80"/>
                    <a:pt x="446" y="80"/>
                  </a:cubicBezTo>
                  <a:cubicBezTo>
                    <a:pt x="468" y="80"/>
                    <a:pt x="486" y="62"/>
                    <a:pt x="486" y="40"/>
                  </a:cubicBezTo>
                  <a:cubicBezTo>
                    <a:pt x="486" y="17"/>
                    <a:pt x="468" y="0"/>
                    <a:pt x="44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  <a:moveTo>
                    <a:pt x="40" y="80"/>
                  </a:moveTo>
                  <a:cubicBezTo>
                    <a:pt x="40" y="80"/>
                    <a:pt x="40" y="80"/>
                    <a:pt x="40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B8B1E950-9B6A-4DE6-A67F-8BC0F776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2344" y="1724355"/>
              <a:ext cx="50222" cy="39156"/>
            </a:xfrm>
            <a:custGeom>
              <a:avLst/>
              <a:gdLst>
                <a:gd name="T0" fmla="*/ 290 w 306"/>
                <a:gd name="T1" fmla="*/ 16 h 236"/>
                <a:gd name="T2" fmla="*/ 233 w 306"/>
                <a:gd name="T3" fmla="*/ 16 h 236"/>
                <a:gd name="T4" fmla="*/ 109 w 306"/>
                <a:gd name="T5" fmla="*/ 140 h 236"/>
                <a:gd name="T6" fmla="*/ 72 w 306"/>
                <a:gd name="T7" fmla="*/ 102 h 236"/>
                <a:gd name="T8" fmla="*/ 16 w 306"/>
                <a:gd name="T9" fmla="*/ 102 h 236"/>
                <a:gd name="T10" fmla="*/ 16 w 306"/>
                <a:gd name="T11" fmla="*/ 159 h 236"/>
                <a:gd name="T12" fmla="*/ 81 w 306"/>
                <a:gd name="T13" fmla="*/ 224 h 236"/>
                <a:gd name="T14" fmla="*/ 109 w 306"/>
                <a:gd name="T15" fmla="*/ 236 h 236"/>
                <a:gd name="T16" fmla="*/ 138 w 306"/>
                <a:gd name="T17" fmla="*/ 224 h 236"/>
                <a:gd name="T18" fmla="*/ 290 w 306"/>
                <a:gd name="T19" fmla="*/ 72 h 236"/>
                <a:gd name="T20" fmla="*/ 290 w 306"/>
                <a:gd name="T21" fmla="*/ 16 h 236"/>
                <a:gd name="T22" fmla="*/ 290 w 306"/>
                <a:gd name="T23" fmla="*/ 16 h 236"/>
                <a:gd name="T24" fmla="*/ 290 w 306"/>
                <a:gd name="T25" fmla="*/ 1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236">
                  <a:moveTo>
                    <a:pt x="290" y="16"/>
                  </a:moveTo>
                  <a:cubicBezTo>
                    <a:pt x="274" y="0"/>
                    <a:pt x="249" y="0"/>
                    <a:pt x="233" y="16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57" y="87"/>
                    <a:pt x="31" y="87"/>
                    <a:pt x="16" y="102"/>
                  </a:cubicBezTo>
                  <a:cubicBezTo>
                    <a:pt x="0" y="118"/>
                    <a:pt x="0" y="143"/>
                    <a:pt x="16" y="159"/>
                  </a:cubicBezTo>
                  <a:cubicBezTo>
                    <a:pt x="81" y="224"/>
                    <a:pt x="81" y="224"/>
                    <a:pt x="81" y="224"/>
                  </a:cubicBezTo>
                  <a:cubicBezTo>
                    <a:pt x="89" y="232"/>
                    <a:pt x="99" y="236"/>
                    <a:pt x="109" y="236"/>
                  </a:cubicBezTo>
                  <a:cubicBezTo>
                    <a:pt x="120" y="236"/>
                    <a:pt x="130" y="232"/>
                    <a:pt x="138" y="224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306" y="57"/>
                    <a:pt x="306" y="31"/>
                    <a:pt x="290" y="16"/>
                  </a:cubicBezTo>
                  <a:close/>
                  <a:moveTo>
                    <a:pt x="290" y="16"/>
                  </a:moveTo>
                  <a:cubicBezTo>
                    <a:pt x="290" y="16"/>
                    <a:pt x="290" y="16"/>
                    <a:pt x="290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C6316CEF-AD32-4D8B-B7C3-65574F370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5949" y="1749891"/>
              <a:ext cx="46817" cy="13620"/>
            </a:xfrm>
            <a:custGeom>
              <a:avLst/>
              <a:gdLst>
                <a:gd name="T0" fmla="*/ 243 w 283"/>
                <a:gd name="T1" fmla="*/ 80 h 80"/>
                <a:gd name="T2" fmla="*/ 283 w 283"/>
                <a:gd name="T3" fmla="*/ 40 h 80"/>
                <a:gd name="T4" fmla="*/ 243 w 283"/>
                <a:gd name="T5" fmla="*/ 0 h 80"/>
                <a:gd name="T6" fmla="*/ 40 w 283"/>
                <a:gd name="T7" fmla="*/ 0 h 80"/>
                <a:gd name="T8" fmla="*/ 0 w 283"/>
                <a:gd name="T9" fmla="*/ 40 h 80"/>
                <a:gd name="T10" fmla="*/ 40 w 283"/>
                <a:gd name="T11" fmla="*/ 80 h 80"/>
                <a:gd name="T12" fmla="*/ 243 w 283"/>
                <a:gd name="T13" fmla="*/ 80 h 80"/>
                <a:gd name="T14" fmla="*/ 243 w 283"/>
                <a:gd name="T15" fmla="*/ 80 h 80"/>
                <a:gd name="T16" fmla="*/ 243 w 283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80">
                  <a:moveTo>
                    <a:pt x="243" y="80"/>
                  </a:moveTo>
                  <a:cubicBezTo>
                    <a:pt x="265" y="80"/>
                    <a:pt x="283" y="62"/>
                    <a:pt x="283" y="40"/>
                  </a:cubicBezTo>
                  <a:cubicBezTo>
                    <a:pt x="283" y="17"/>
                    <a:pt x="265" y="0"/>
                    <a:pt x="2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lnTo>
                    <a:pt x="243" y="80"/>
                  </a:lnTo>
                  <a:close/>
                  <a:moveTo>
                    <a:pt x="243" y="80"/>
                  </a:moveTo>
                  <a:cubicBezTo>
                    <a:pt x="243" y="80"/>
                    <a:pt x="243" y="80"/>
                    <a:pt x="243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D1EB815D-DBE1-4541-A8C6-300DAEFF9F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5949" y="1723504"/>
              <a:ext cx="80015" cy="13620"/>
            </a:xfrm>
            <a:custGeom>
              <a:avLst/>
              <a:gdLst>
                <a:gd name="T0" fmla="*/ 40 w 486"/>
                <a:gd name="T1" fmla="*/ 80 h 80"/>
                <a:gd name="T2" fmla="*/ 446 w 486"/>
                <a:gd name="T3" fmla="*/ 80 h 80"/>
                <a:gd name="T4" fmla="*/ 486 w 486"/>
                <a:gd name="T5" fmla="*/ 40 h 80"/>
                <a:gd name="T6" fmla="*/ 446 w 486"/>
                <a:gd name="T7" fmla="*/ 0 h 80"/>
                <a:gd name="T8" fmla="*/ 40 w 486"/>
                <a:gd name="T9" fmla="*/ 0 h 80"/>
                <a:gd name="T10" fmla="*/ 0 w 486"/>
                <a:gd name="T11" fmla="*/ 40 h 80"/>
                <a:gd name="T12" fmla="*/ 40 w 486"/>
                <a:gd name="T13" fmla="*/ 80 h 80"/>
                <a:gd name="T14" fmla="*/ 40 w 486"/>
                <a:gd name="T15" fmla="*/ 80 h 80"/>
                <a:gd name="T16" fmla="*/ 40 w 486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80">
                  <a:moveTo>
                    <a:pt x="40" y="80"/>
                  </a:moveTo>
                  <a:cubicBezTo>
                    <a:pt x="446" y="80"/>
                    <a:pt x="446" y="80"/>
                    <a:pt x="446" y="80"/>
                  </a:cubicBezTo>
                  <a:cubicBezTo>
                    <a:pt x="468" y="80"/>
                    <a:pt x="486" y="62"/>
                    <a:pt x="486" y="40"/>
                  </a:cubicBezTo>
                  <a:cubicBezTo>
                    <a:pt x="486" y="17"/>
                    <a:pt x="468" y="0"/>
                    <a:pt x="44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  <a:moveTo>
                    <a:pt x="40" y="80"/>
                  </a:moveTo>
                  <a:cubicBezTo>
                    <a:pt x="40" y="80"/>
                    <a:pt x="40" y="80"/>
                    <a:pt x="40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1810C96C-B6BC-459F-A568-532E001B33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2344" y="1600928"/>
              <a:ext cx="50222" cy="39156"/>
            </a:xfrm>
            <a:custGeom>
              <a:avLst/>
              <a:gdLst>
                <a:gd name="T0" fmla="*/ 81 w 306"/>
                <a:gd name="T1" fmla="*/ 225 h 236"/>
                <a:gd name="T2" fmla="*/ 109 w 306"/>
                <a:gd name="T3" fmla="*/ 236 h 236"/>
                <a:gd name="T4" fmla="*/ 138 w 306"/>
                <a:gd name="T5" fmla="*/ 225 h 236"/>
                <a:gd name="T6" fmla="*/ 290 w 306"/>
                <a:gd name="T7" fmla="*/ 73 h 236"/>
                <a:gd name="T8" fmla="*/ 290 w 306"/>
                <a:gd name="T9" fmla="*/ 16 h 236"/>
                <a:gd name="T10" fmla="*/ 233 w 306"/>
                <a:gd name="T11" fmla="*/ 16 h 236"/>
                <a:gd name="T12" fmla="*/ 109 w 306"/>
                <a:gd name="T13" fmla="*/ 140 h 236"/>
                <a:gd name="T14" fmla="*/ 72 w 306"/>
                <a:gd name="T15" fmla="*/ 103 h 236"/>
                <a:gd name="T16" fmla="*/ 16 w 306"/>
                <a:gd name="T17" fmla="*/ 103 h 236"/>
                <a:gd name="T18" fmla="*/ 16 w 306"/>
                <a:gd name="T19" fmla="*/ 159 h 236"/>
                <a:gd name="T20" fmla="*/ 81 w 306"/>
                <a:gd name="T21" fmla="*/ 225 h 236"/>
                <a:gd name="T22" fmla="*/ 81 w 306"/>
                <a:gd name="T23" fmla="*/ 225 h 236"/>
                <a:gd name="T24" fmla="*/ 81 w 306"/>
                <a:gd name="T25" fmla="*/ 22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236">
                  <a:moveTo>
                    <a:pt x="81" y="225"/>
                  </a:moveTo>
                  <a:cubicBezTo>
                    <a:pt x="89" y="232"/>
                    <a:pt x="99" y="236"/>
                    <a:pt x="109" y="236"/>
                  </a:cubicBezTo>
                  <a:cubicBezTo>
                    <a:pt x="120" y="236"/>
                    <a:pt x="130" y="232"/>
                    <a:pt x="138" y="225"/>
                  </a:cubicBezTo>
                  <a:cubicBezTo>
                    <a:pt x="290" y="73"/>
                    <a:pt x="290" y="73"/>
                    <a:pt x="290" y="73"/>
                  </a:cubicBezTo>
                  <a:cubicBezTo>
                    <a:pt x="306" y="57"/>
                    <a:pt x="306" y="32"/>
                    <a:pt x="290" y="16"/>
                  </a:cubicBezTo>
                  <a:cubicBezTo>
                    <a:pt x="274" y="0"/>
                    <a:pt x="249" y="0"/>
                    <a:pt x="233" y="16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57" y="87"/>
                    <a:pt x="31" y="87"/>
                    <a:pt x="16" y="103"/>
                  </a:cubicBezTo>
                  <a:cubicBezTo>
                    <a:pt x="0" y="118"/>
                    <a:pt x="0" y="144"/>
                    <a:pt x="16" y="159"/>
                  </a:cubicBezTo>
                  <a:lnTo>
                    <a:pt x="81" y="225"/>
                  </a:lnTo>
                  <a:close/>
                  <a:moveTo>
                    <a:pt x="81" y="225"/>
                  </a:moveTo>
                  <a:cubicBezTo>
                    <a:pt x="81" y="225"/>
                    <a:pt x="81" y="225"/>
                    <a:pt x="81" y="22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EB348547-722E-482F-88D1-A81B52D14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5949" y="1626464"/>
              <a:ext cx="46817" cy="13620"/>
            </a:xfrm>
            <a:custGeom>
              <a:avLst/>
              <a:gdLst>
                <a:gd name="T0" fmla="*/ 40 w 283"/>
                <a:gd name="T1" fmla="*/ 80 h 80"/>
                <a:gd name="T2" fmla="*/ 243 w 283"/>
                <a:gd name="T3" fmla="*/ 80 h 80"/>
                <a:gd name="T4" fmla="*/ 283 w 283"/>
                <a:gd name="T5" fmla="*/ 40 h 80"/>
                <a:gd name="T6" fmla="*/ 243 w 283"/>
                <a:gd name="T7" fmla="*/ 0 h 80"/>
                <a:gd name="T8" fmla="*/ 40 w 283"/>
                <a:gd name="T9" fmla="*/ 0 h 80"/>
                <a:gd name="T10" fmla="*/ 0 w 283"/>
                <a:gd name="T11" fmla="*/ 40 h 80"/>
                <a:gd name="T12" fmla="*/ 40 w 283"/>
                <a:gd name="T13" fmla="*/ 80 h 80"/>
                <a:gd name="T14" fmla="*/ 40 w 283"/>
                <a:gd name="T15" fmla="*/ 80 h 80"/>
                <a:gd name="T16" fmla="*/ 40 w 283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80">
                  <a:moveTo>
                    <a:pt x="40" y="80"/>
                  </a:moveTo>
                  <a:cubicBezTo>
                    <a:pt x="243" y="80"/>
                    <a:pt x="243" y="80"/>
                    <a:pt x="243" y="80"/>
                  </a:cubicBezTo>
                  <a:cubicBezTo>
                    <a:pt x="265" y="80"/>
                    <a:pt x="283" y="62"/>
                    <a:pt x="283" y="40"/>
                  </a:cubicBezTo>
                  <a:cubicBezTo>
                    <a:pt x="283" y="18"/>
                    <a:pt x="265" y="0"/>
                    <a:pt x="2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  <a:moveTo>
                    <a:pt x="40" y="80"/>
                  </a:moveTo>
                  <a:cubicBezTo>
                    <a:pt x="40" y="80"/>
                    <a:pt x="40" y="80"/>
                    <a:pt x="40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98F637DE-520B-4C40-94D4-14F801D5C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5949" y="1600076"/>
              <a:ext cx="80015" cy="13620"/>
            </a:xfrm>
            <a:custGeom>
              <a:avLst/>
              <a:gdLst>
                <a:gd name="T0" fmla="*/ 40 w 486"/>
                <a:gd name="T1" fmla="*/ 80 h 80"/>
                <a:gd name="T2" fmla="*/ 446 w 486"/>
                <a:gd name="T3" fmla="*/ 80 h 80"/>
                <a:gd name="T4" fmla="*/ 486 w 486"/>
                <a:gd name="T5" fmla="*/ 40 h 80"/>
                <a:gd name="T6" fmla="*/ 446 w 486"/>
                <a:gd name="T7" fmla="*/ 0 h 80"/>
                <a:gd name="T8" fmla="*/ 40 w 486"/>
                <a:gd name="T9" fmla="*/ 0 h 80"/>
                <a:gd name="T10" fmla="*/ 0 w 486"/>
                <a:gd name="T11" fmla="*/ 40 h 80"/>
                <a:gd name="T12" fmla="*/ 40 w 486"/>
                <a:gd name="T13" fmla="*/ 80 h 80"/>
                <a:gd name="T14" fmla="*/ 40 w 486"/>
                <a:gd name="T15" fmla="*/ 80 h 80"/>
                <a:gd name="T16" fmla="*/ 40 w 486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80">
                  <a:moveTo>
                    <a:pt x="40" y="80"/>
                  </a:moveTo>
                  <a:cubicBezTo>
                    <a:pt x="446" y="80"/>
                    <a:pt x="446" y="80"/>
                    <a:pt x="446" y="80"/>
                  </a:cubicBezTo>
                  <a:cubicBezTo>
                    <a:pt x="468" y="80"/>
                    <a:pt x="486" y="62"/>
                    <a:pt x="486" y="40"/>
                  </a:cubicBezTo>
                  <a:cubicBezTo>
                    <a:pt x="486" y="18"/>
                    <a:pt x="468" y="0"/>
                    <a:pt x="44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  <a:moveTo>
                    <a:pt x="40" y="80"/>
                  </a:moveTo>
                  <a:cubicBezTo>
                    <a:pt x="40" y="80"/>
                    <a:pt x="40" y="80"/>
                    <a:pt x="40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94299A65-5E4E-4CD4-912B-FD123B5982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8081" y="1812882"/>
              <a:ext cx="13620" cy="12769"/>
            </a:xfrm>
            <a:custGeom>
              <a:avLst/>
              <a:gdLst>
                <a:gd name="T0" fmla="*/ 40 w 80"/>
                <a:gd name="T1" fmla="*/ 0 h 80"/>
                <a:gd name="T2" fmla="*/ 12 w 80"/>
                <a:gd name="T3" fmla="*/ 12 h 80"/>
                <a:gd name="T4" fmla="*/ 0 w 80"/>
                <a:gd name="T5" fmla="*/ 40 h 80"/>
                <a:gd name="T6" fmla="*/ 12 w 80"/>
                <a:gd name="T7" fmla="*/ 68 h 80"/>
                <a:gd name="T8" fmla="*/ 40 w 80"/>
                <a:gd name="T9" fmla="*/ 80 h 80"/>
                <a:gd name="T10" fmla="*/ 68 w 80"/>
                <a:gd name="T11" fmla="*/ 68 h 80"/>
                <a:gd name="T12" fmla="*/ 80 w 80"/>
                <a:gd name="T13" fmla="*/ 40 h 80"/>
                <a:gd name="T14" fmla="*/ 68 w 80"/>
                <a:gd name="T15" fmla="*/ 12 h 80"/>
                <a:gd name="T16" fmla="*/ 40 w 80"/>
                <a:gd name="T17" fmla="*/ 0 h 80"/>
                <a:gd name="T18" fmla="*/ 40 w 80"/>
                <a:gd name="T19" fmla="*/ 0 h 80"/>
                <a:gd name="T20" fmla="*/ 40 w 80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29" y="0"/>
                    <a:pt x="19" y="4"/>
                    <a:pt x="12" y="12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1"/>
                    <a:pt x="4" y="61"/>
                    <a:pt x="12" y="68"/>
                  </a:cubicBezTo>
                  <a:cubicBezTo>
                    <a:pt x="19" y="76"/>
                    <a:pt x="29" y="80"/>
                    <a:pt x="40" y="80"/>
                  </a:cubicBezTo>
                  <a:cubicBezTo>
                    <a:pt x="50" y="80"/>
                    <a:pt x="61" y="76"/>
                    <a:pt x="68" y="68"/>
                  </a:cubicBezTo>
                  <a:cubicBezTo>
                    <a:pt x="76" y="61"/>
                    <a:pt x="80" y="51"/>
                    <a:pt x="80" y="40"/>
                  </a:cubicBezTo>
                  <a:cubicBezTo>
                    <a:pt x="80" y="29"/>
                    <a:pt x="76" y="19"/>
                    <a:pt x="68" y="12"/>
                  </a:cubicBezTo>
                  <a:cubicBezTo>
                    <a:pt x="61" y="4"/>
                    <a:pt x="50" y="0"/>
                    <a:pt x="40" y="0"/>
                  </a:cubicBezTo>
                  <a:close/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27529E-DB00-433B-9248-988088C43F91}"/>
              </a:ext>
            </a:extLst>
          </p:cNvPr>
          <p:cNvGrpSpPr/>
          <p:nvPr/>
        </p:nvGrpSpPr>
        <p:grpSpPr>
          <a:xfrm>
            <a:off x="8071429" y="1784461"/>
            <a:ext cx="587812" cy="631124"/>
            <a:chOff x="-763588" y="4046538"/>
            <a:chExt cx="754063" cy="809625"/>
          </a:xfrm>
          <a:solidFill>
            <a:schemeClr val="bg1"/>
          </a:solidFill>
        </p:grpSpPr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BEA7AFAC-C6E3-44E8-A91E-AB0FC99A6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46113" y="4191000"/>
              <a:ext cx="520700" cy="520700"/>
            </a:xfrm>
            <a:custGeom>
              <a:avLst/>
              <a:gdLst>
                <a:gd name="T0" fmla="*/ 4073 w 4400"/>
                <a:gd name="T1" fmla="*/ 1662 h 4400"/>
                <a:gd name="T2" fmla="*/ 4031 w 4400"/>
                <a:gd name="T3" fmla="*/ 907 h 4400"/>
                <a:gd name="T4" fmla="*/ 3546 w 4400"/>
                <a:gd name="T5" fmla="*/ 820 h 4400"/>
                <a:gd name="T6" fmla="*/ 3126 w 4400"/>
                <a:gd name="T7" fmla="*/ 185 h 4400"/>
                <a:gd name="T8" fmla="*/ 2659 w 4400"/>
                <a:gd name="T9" fmla="*/ 345 h 4400"/>
                <a:gd name="T10" fmla="*/ 1983 w 4400"/>
                <a:gd name="T11" fmla="*/ 0 h 4400"/>
                <a:gd name="T12" fmla="*/ 1649 w 4400"/>
                <a:gd name="T13" fmla="*/ 369 h 4400"/>
                <a:gd name="T14" fmla="*/ 880 w 4400"/>
                <a:gd name="T15" fmla="*/ 408 h 4400"/>
                <a:gd name="T16" fmla="*/ 790 w 4400"/>
                <a:gd name="T17" fmla="*/ 883 h 4400"/>
                <a:gd name="T18" fmla="*/ 140 w 4400"/>
                <a:gd name="T19" fmla="*/ 1293 h 4400"/>
                <a:gd name="T20" fmla="*/ 303 w 4400"/>
                <a:gd name="T21" fmla="*/ 1753 h 4400"/>
                <a:gd name="T22" fmla="*/ 0 w 4400"/>
                <a:gd name="T23" fmla="*/ 2412 h 4400"/>
                <a:gd name="T24" fmla="*/ 327 w 4400"/>
                <a:gd name="T25" fmla="*/ 2738 h 4400"/>
                <a:gd name="T26" fmla="*/ 369 w 4400"/>
                <a:gd name="T27" fmla="*/ 3493 h 4400"/>
                <a:gd name="T28" fmla="*/ 854 w 4400"/>
                <a:gd name="T29" fmla="*/ 3580 h 4400"/>
                <a:gd name="T30" fmla="*/ 1274 w 4400"/>
                <a:gd name="T31" fmla="*/ 4215 h 4400"/>
                <a:gd name="T32" fmla="*/ 1741 w 4400"/>
                <a:gd name="T33" fmla="*/ 4055 h 4400"/>
                <a:gd name="T34" fmla="*/ 2417 w 4400"/>
                <a:gd name="T35" fmla="*/ 4400 h 4400"/>
                <a:gd name="T36" fmla="*/ 2752 w 4400"/>
                <a:gd name="T37" fmla="*/ 4031 h 4400"/>
                <a:gd name="T38" fmla="*/ 3520 w 4400"/>
                <a:gd name="T39" fmla="*/ 3992 h 4400"/>
                <a:gd name="T40" fmla="*/ 3610 w 4400"/>
                <a:gd name="T41" fmla="*/ 3517 h 4400"/>
                <a:gd name="T42" fmla="*/ 4260 w 4400"/>
                <a:gd name="T43" fmla="*/ 3107 h 4400"/>
                <a:gd name="T44" fmla="*/ 4097 w 4400"/>
                <a:gd name="T45" fmla="*/ 2647 h 4400"/>
                <a:gd name="T46" fmla="*/ 4400 w 4400"/>
                <a:gd name="T47" fmla="*/ 1988 h 4400"/>
                <a:gd name="T48" fmla="*/ 3959 w 4400"/>
                <a:gd name="T49" fmla="*/ 2496 h 4400"/>
                <a:gd name="T50" fmla="*/ 3880 w 4400"/>
                <a:gd name="T51" fmla="*/ 2808 h 4400"/>
                <a:gd name="T52" fmla="*/ 3901 w 4400"/>
                <a:gd name="T53" fmla="*/ 3331 h 4400"/>
                <a:gd name="T54" fmla="*/ 3377 w 4400"/>
                <a:gd name="T55" fmla="*/ 3463 h 4400"/>
                <a:gd name="T56" fmla="*/ 3094 w 4400"/>
                <a:gd name="T57" fmla="*/ 4010 h 4400"/>
                <a:gd name="T58" fmla="*/ 2571 w 4400"/>
                <a:gd name="T59" fmla="*/ 3870 h 4400"/>
                <a:gd name="T60" fmla="*/ 2043 w 4400"/>
                <a:gd name="T61" fmla="*/ 4200 h 4400"/>
                <a:gd name="T62" fmla="*/ 1664 w 4400"/>
                <a:gd name="T63" fmla="*/ 3827 h 4400"/>
                <a:gd name="T64" fmla="*/ 1040 w 4400"/>
                <a:gd name="T65" fmla="*/ 3859 h 4400"/>
                <a:gd name="T66" fmla="*/ 904 w 4400"/>
                <a:gd name="T67" fmla="*/ 3347 h 4400"/>
                <a:gd name="T68" fmla="*/ 345 w 4400"/>
                <a:gd name="T69" fmla="*/ 3073 h 4400"/>
                <a:gd name="T70" fmla="*/ 488 w 4400"/>
                <a:gd name="T71" fmla="*/ 2561 h 4400"/>
                <a:gd name="T72" fmla="*/ 200 w 4400"/>
                <a:gd name="T73" fmla="*/ 2045 h 4400"/>
                <a:gd name="T74" fmla="*/ 532 w 4400"/>
                <a:gd name="T75" fmla="*/ 1678 h 4400"/>
                <a:gd name="T76" fmla="*/ 498 w 4400"/>
                <a:gd name="T77" fmla="*/ 1069 h 4400"/>
                <a:gd name="T78" fmla="*/ 1023 w 4400"/>
                <a:gd name="T79" fmla="*/ 937 h 4400"/>
                <a:gd name="T80" fmla="*/ 1306 w 4400"/>
                <a:gd name="T81" fmla="*/ 390 h 4400"/>
                <a:gd name="T82" fmla="*/ 1829 w 4400"/>
                <a:gd name="T83" fmla="*/ 530 h 4400"/>
                <a:gd name="T84" fmla="*/ 2357 w 4400"/>
                <a:gd name="T85" fmla="*/ 200 h 4400"/>
                <a:gd name="T86" fmla="*/ 2736 w 4400"/>
                <a:gd name="T87" fmla="*/ 573 h 4400"/>
                <a:gd name="T88" fmla="*/ 3360 w 4400"/>
                <a:gd name="T89" fmla="*/ 541 h 4400"/>
                <a:gd name="T90" fmla="*/ 3496 w 4400"/>
                <a:gd name="T91" fmla="*/ 1053 h 4400"/>
                <a:gd name="T92" fmla="*/ 4055 w 4400"/>
                <a:gd name="T93" fmla="*/ 1327 h 4400"/>
                <a:gd name="T94" fmla="*/ 3912 w 4400"/>
                <a:gd name="T95" fmla="*/ 1839 h 4400"/>
                <a:gd name="T96" fmla="*/ 4200 w 4400"/>
                <a:gd name="T97" fmla="*/ 2355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00" h="4400">
                  <a:moveTo>
                    <a:pt x="4350" y="1902"/>
                  </a:moveTo>
                  <a:cubicBezTo>
                    <a:pt x="4097" y="1753"/>
                    <a:pt x="4097" y="1753"/>
                    <a:pt x="4097" y="1753"/>
                  </a:cubicBezTo>
                  <a:cubicBezTo>
                    <a:pt x="4090" y="1722"/>
                    <a:pt x="4082" y="1692"/>
                    <a:pt x="4073" y="1662"/>
                  </a:cubicBezTo>
                  <a:cubicBezTo>
                    <a:pt x="4253" y="1390"/>
                    <a:pt x="4253" y="1390"/>
                    <a:pt x="4253" y="1390"/>
                  </a:cubicBezTo>
                  <a:cubicBezTo>
                    <a:pt x="4272" y="1361"/>
                    <a:pt x="4275" y="1324"/>
                    <a:pt x="4260" y="1293"/>
                  </a:cubicBezTo>
                  <a:cubicBezTo>
                    <a:pt x="4197" y="1157"/>
                    <a:pt x="4121" y="1028"/>
                    <a:pt x="4031" y="907"/>
                  </a:cubicBezTo>
                  <a:cubicBezTo>
                    <a:pt x="4011" y="881"/>
                    <a:pt x="3979" y="866"/>
                    <a:pt x="3946" y="867"/>
                  </a:cubicBezTo>
                  <a:cubicBezTo>
                    <a:pt x="3611" y="883"/>
                    <a:pt x="3611" y="883"/>
                    <a:pt x="3611" y="883"/>
                  </a:cubicBezTo>
                  <a:cubicBezTo>
                    <a:pt x="3589" y="862"/>
                    <a:pt x="3568" y="841"/>
                    <a:pt x="3546" y="820"/>
                  </a:cubicBezTo>
                  <a:cubicBezTo>
                    <a:pt x="3563" y="495"/>
                    <a:pt x="3563" y="495"/>
                    <a:pt x="3563" y="495"/>
                  </a:cubicBezTo>
                  <a:cubicBezTo>
                    <a:pt x="3564" y="461"/>
                    <a:pt x="3548" y="428"/>
                    <a:pt x="3520" y="408"/>
                  </a:cubicBezTo>
                  <a:cubicBezTo>
                    <a:pt x="3397" y="321"/>
                    <a:pt x="3265" y="246"/>
                    <a:pt x="3126" y="185"/>
                  </a:cubicBezTo>
                  <a:cubicBezTo>
                    <a:pt x="3096" y="172"/>
                    <a:pt x="3061" y="174"/>
                    <a:pt x="3033" y="192"/>
                  </a:cubicBezTo>
                  <a:cubicBezTo>
                    <a:pt x="2752" y="369"/>
                    <a:pt x="2752" y="369"/>
                    <a:pt x="2752" y="369"/>
                  </a:cubicBezTo>
                  <a:cubicBezTo>
                    <a:pt x="2721" y="360"/>
                    <a:pt x="2690" y="352"/>
                    <a:pt x="2659" y="345"/>
                  </a:cubicBezTo>
                  <a:cubicBezTo>
                    <a:pt x="2505" y="54"/>
                    <a:pt x="2505" y="54"/>
                    <a:pt x="2505" y="54"/>
                  </a:cubicBezTo>
                  <a:cubicBezTo>
                    <a:pt x="2488" y="21"/>
                    <a:pt x="2454" y="0"/>
                    <a:pt x="2417" y="0"/>
                  </a:cubicBezTo>
                  <a:cubicBezTo>
                    <a:pt x="1983" y="0"/>
                    <a:pt x="1983" y="0"/>
                    <a:pt x="1983" y="0"/>
                  </a:cubicBezTo>
                  <a:cubicBezTo>
                    <a:pt x="1946" y="0"/>
                    <a:pt x="1912" y="21"/>
                    <a:pt x="1895" y="54"/>
                  </a:cubicBezTo>
                  <a:cubicBezTo>
                    <a:pt x="1741" y="345"/>
                    <a:pt x="1741" y="345"/>
                    <a:pt x="1741" y="345"/>
                  </a:cubicBezTo>
                  <a:cubicBezTo>
                    <a:pt x="1710" y="352"/>
                    <a:pt x="1679" y="360"/>
                    <a:pt x="1649" y="369"/>
                  </a:cubicBezTo>
                  <a:cubicBezTo>
                    <a:pt x="1367" y="192"/>
                    <a:pt x="1367" y="192"/>
                    <a:pt x="1367" y="192"/>
                  </a:cubicBezTo>
                  <a:cubicBezTo>
                    <a:pt x="1339" y="174"/>
                    <a:pt x="1304" y="172"/>
                    <a:pt x="1274" y="185"/>
                  </a:cubicBezTo>
                  <a:cubicBezTo>
                    <a:pt x="1135" y="246"/>
                    <a:pt x="1003" y="321"/>
                    <a:pt x="880" y="408"/>
                  </a:cubicBezTo>
                  <a:cubicBezTo>
                    <a:pt x="852" y="428"/>
                    <a:pt x="836" y="461"/>
                    <a:pt x="837" y="495"/>
                  </a:cubicBezTo>
                  <a:cubicBezTo>
                    <a:pt x="854" y="820"/>
                    <a:pt x="854" y="820"/>
                    <a:pt x="854" y="820"/>
                  </a:cubicBezTo>
                  <a:cubicBezTo>
                    <a:pt x="832" y="841"/>
                    <a:pt x="811" y="862"/>
                    <a:pt x="790" y="883"/>
                  </a:cubicBezTo>
                  <a:cubicBezTo>
                    <a:pt x="454" y="867"/>
                    <a:pt x="454" y="867"/>
                    <a:pt x="454" y="867"/>
                  </a:cubicBezTo>
                  <a:cubicBezTo>
                    <a:pt x="421" y="866"/>
                    <a:pt x="389" y="881"/>
                    <a:pt x="369" y="907"/>
                  </a:cubicBezTo>
                  <a:cubicBezTo>
                    <a:pt x="280" y="1028"/>
                    <a:pt x="203" y="1157"/>
                    <a:pt x="140" y="1293"/>
                  </a:cubicBezTo>
                  <a:cubicBezTo>
                    <a:pt x="125" y="1324"/>
                    <a:pt x="128" y="1361"/>
                    <a:pt x="147" y="1390"/>
                  </a:cubicBezTo>
                  <a:cubicBezTo>
                    <a:pt x="327" y="1662"/>
                    <a:pt x="327" y="1662"/>
                    <a:pt x="327" y="1662"/>
                  </a:cubicBezTo>
                  <a:cubicBezTo>
                    <a:pt x="318" y="1692"/>
                    <a:pt x="310" y="1722"/>
                    <a:pt x="303" y="1753"/>
                  </a:cubicBezTo>
                  <a:cubicBezTo>
                    <a:pt x="50" y="1902"/>
                    <a:pt x="50" y="1902"/>
                    <a:pt x="50" y="1902"/>
                  </a:cubicBezTo>
                  <a:cubicBezTo>
                    <a:pt x="19" y="1920"/>
                    <a:pt x="0" y="1953"/>
                    <a:pt x="0" y="1988"/>
                  </a:cubicBezTo>
                  <a:cubicBezTo>
                    <a:pt x="0" y="2412"/>
                    <a:pt x="0" y="2412"/>
                    <a:pt x="0" y="2412"/>
                  </a:cubicBezTo>
                  <a:cubicBezTo>
                    <a:pt x="0" y="2447"/>
                    <a:pt x="19" y="2480"/>
                    <a:pt x="50" y="2498"/>
                  </a:cubicBezTo>
                  <a:cubicBezTo>
                    <a:pt x="303" y="2647"/>
                    <a:pt x="303" y="2647"/>
                    <a:pt x="303" y="2647"/>
                  </a:cubicBezTo>
                  <a:cubicBezTo>
                    <a:pt x="310" y="2677"/>
                    <a:pt x="318" y="2708"/>
                    <a:pt x="327" y="2738"/>
                  </a:cubicBezTo>
                  <a:cubicBezTo>
                    <a:pt x="147" y="3010"/>
                    <a:pt x="147" y="3010"/>
                    <a:pt x="147" y="3010"/>
                  </a:cubicBezTo>
                  <a:cubicBezTo>
                    <a:pt x="128" y="3039"/>
                    <a:pt x="125" y="3076"/>
                    <a:pt x="140" y="3107"/>
                  </a:cubicBezTo>
                  <a:cubicBezTo>
                    <a:pt x="203" y="3243"/>
                    <a:pt x="279" y="3372"/>
                    <a:pt x="369" y="3493"/>
                  </a:cubicBezTo>
                  <a:cubicBezTo>
                    <a:pt x="389" y="3519"/>
                    <a:pt x="421" y="3534"/>
                    <a:pt x="454" y="3533"/>
                  </a:cubicBezTo>
                  <a:cubicBezTo>
                    <a:pt x="789" y="3517"/>
                    <a:pt x="789" y="3517"/>
                    <a:pt x="789" y="3517"/>
                  </a:cubicBezTo>
                  <a:cubicBezTo>
                    <a:pt x="811" y="3538"/>
                    <a:pt x="832" y="3559"/>
                    <a:pt x="854" y="3580"/>
                  </a:cubicBezTo>
                  <a:cubicBezTo>
                    <a:pt x="837" y="3905"/>
                    <a:pt x="837" y="3905"/>
                    <a:pt x="837" y="3905"/>
                  </a:cubicBezTo>
                  <a:cubicBezTo>
                    <a:pt x="836" y="3939"/>
                    <a:pt x="852" y="3972"/>
                    <a:pt x="880" y="3992"/>
                  </a:cubicBezTo>
                  <a:cubicBezTo>
                    <a:pt x="1003" y="4079"/>
                    <a:pt x="1135" y="4154"/>
                    <a:pt x="1274" y="4215"/>
                  </a:cubicBezTo>
                  <a:cubicBezTo>
                    <a:pt x="1304" y="4228"/>
                    <a:pt x="1339" y="4226"/>
                    <a:pt x="1367" y="4208"/>
                  </a:cubicBezTo>
                  <a:cubicBezTo>
                    <a:pt x="1648" y="4031"/>
                    <a:pt x="1648" y="4031"/>
                    <a:pt x="1648" y="4031"/>
                  </a:cubicBezTo>
                  <a:cubicBezTo>
                    <a:pt x="1679" y="4040"/>
                    <a:pt x="1710" y="4048"/>
                    <a:pt x="1741" y="4055"/>
                  </a:cubicBezTo>
                  <a:cubicBezTo>
                    <a:pt x="1895" y="4346"/>
                    <a:pt x="1895" y="4346"/>
                    <a:pt x="1895" y="4346"/>
                  </a:cubicBezTo>
                  <a:cubicBezTo>
                    <a:pt x="1912" y="4379"/>
                    <a:pt x="1946" y="4400"/>
                    <a:pt x="1983" y="4400"/>
                  </a:cubicBezTo>
                  <a:cubicBezTo>
                    <a:pt x="2417" y="4400"/>
                    <a:pt x="2417" y="4400"/>
                    <a:pt x="2417" y="4400"/>
                  </a:cubicBezTo>
                  <a:cubicBezTo>
                    <a:pt x="2454" y="4400"/>
                    <a:pt x="2488" y="4379"/>
                    <a:pt x="2505" y="4346"/>
                  </a:cubicBezTo>
                  <a:cubicBezTo>
                    <a:pt x="2659" y="4055"/>
                    <a:pt x="2659" y="4055"/>
                    <a:pt x="2659" y="4055"/>
                  </a:cubicBezTo>
                  <a:cubicBezTo>
                    <a:pt x="2690" y="4048"/>
                    <a:pt x="2721" y="4040"/>
                    <a:pt x="2752" y="4031"/>
                  </a:cubicBezTo>
                  <a:cubicBezTo>
                    <a:pt x="3033" y="4208"/>
                    <a:pt x="3033" y="4208"/>
                    <a:pt x="3033" y="4208"/>
                  </a:cubicBezTo>
                  <a:cubicBezTo>
                    <a:pt x="3061" y="4226"/>
                    <a:pt x="3096" y="4228"/>
                    <a:pt x="3126" y="4215"/>
                  </a:cubicBezTo>
                  <a:cubicBezTo>
                    <a:pt x="3265" y="4154"/>
                    <a:pt x="3397" y="4079"/>
                    <a:pt x="3520" y="3992"/>
                  </a:cubicBezTo>
                  <a:cubicBezTo>
                    <a:pt x="3548" y="3972"/>
                    <a:pt x="3564" y="3939"/>
                    <a:pt x="3563" y="3905"/>
                  </a:cubicBezTo>
                  <a:cubicBezTo>
                    <a:pt x="3546" y="3580"/>
                    <a:pt x="3546" y="3580"/>
                    <a:pt x="3546" y="3580"/>
                  </a:cubicBezTo>
                  <a:cubicBezTo>
                    <a:pt x="3568" y="3559"/>
                    <a:pt x="3589" y="3538"/>
                    <a:pt x="3610" y="3517"/>
                  </a:cubicBezTo>
                  <a:cubicBezTo>
                    <a:pt x="3946" y="3533"/>
                    <a:pt x="3946" y="3533"/>
                    <a:pt x="3946" y="3533"/>
                  </a:cubicBezTo>
                  <a:cubicBezTo>
                    <a:pt x="3979" y="3535"/>
                    <a:pt x="4011" y="3520"/>
                    <a:pt x="4031" y="3493"/>
                  </a:cubicBezTo>
                  <a:cubicBezTo>
                    <a:pt x="4120" y="3372"/>
                    <a:pt x="4197" y="3243"/>
                    <a:pt x="4260" y="3107"/>
                  </a:cubicBezTo>
                  <a:cubicBezTo>
                    <a:pt x="4275" y="3076"/>
                    <a:pt x="4272" y="3039"/>
                    <a:pt x="4253" y="3010"/>
                  </a:cubicBezTo>
                  <a:cubicBezTo>
                    <a:pt x="4073" y="2738"/>
                    <a:pt x="4073" y="2738"/>
                    <a:pt x="4073" y="2738"/>
                  </a:cubicBezTo>
                  <a:cubicBezTo>
                    <a:pt x="4082" y="2708"/>
                    <a:pt x="4090" y="2678"/>
                    <a:pt x="4097" y="2647"/>
                  </a:cubicBezTo>
                  <a:cubicBezTo>
                    <a:pt x="4350" y="2498"/>
                    <a:pt x="4350" y="2498"/>
                    <a:pt x="4350" y="2498"/>
                  </a:cubicBezTo>
                  <a:cubicBezTo>
                    <a:pt x="4381" y="2480"/>
                    <a:pt x="4400" y="2447"/>
                    <a:pt x="4400" y="2412"/>
                  </a:cubicBezTo>
                  <a:cubicBezTo>
                    <a:pt x="4400" y="1988"/>
                    <a:pt x="4400" y="1988"/>
                    <a:pt x="4400" y="1988"/>
                  </a:cubicBezTo>
                  <a:cubicBezTo>
                    <a:pt x="4400" y="1953"/>
                    <a:pt x="4381" y="1920"/>
                    <a:pt x="4350" y="1902"/>
                  </a:cubicBezTo>
                  <a:close/>
                  <a:moveTo>
                    <a:pt x="4200" y="2355"/>
                  </a:moveTo>
                  <a:cubicBezTo>
                    <a:pt x="3959" y="2496"/>
                    <a:pt x="3959" y="2496"/>
                    <a:pt x="3959" y="2496"/>
                  </a:cubicBezTo>
                  <a:cubicBezTo>
                    <a:pt x="3935" y="2510"/>
                    <a:pt x="3918" y="2534"/>
                    <a:pt x="3912" y="2561"/>
                  </a:cubicBezTo>
                  <a:cubicBezTo>
                    <a:pt x="3900" y="2616"/>
                    <a:pt x="3885" y="2670"/>
                    <a:pt x="3868" y="2722"/>
                  </a:cubicBezTo>
                  <a:cubicBezTo>
                    <a:pt x="3859" y="2751"/>
                    <a:pt x="3863" y="2783"/>
                    <a:pt x="3880" y="2808"/>
                  </a:cubicBezTo>
                  <a:cubicBezTo>
                    <a:pt x="3880" y="2808"/>
                    <a:pt x="3880" y="2808"/>
                    <a:pt x="3880" y="2808"/>
                  </a:cubicBezTo>
                  <a:cubicBezTo>
                    <a:pt x="4055" y="3073"/>
                    <a:pt x="4055" y="3073"/>
                    <a:pt x="4055" y="3073"/>
                  </a:cubicBezTo>
                  <a:cubicBezTo>
                    <a:pt x="4010" y="3163"/>
                    <a:pt x="3959" y="3249"/>
                    <a:pt x="3901" y="3331"/>
                  </a:cubicBezTo>
                  <a:cubicBezTo>
                    <a:pt x="3574" y="3315"/>
                    <a:pt x="3574" y="3315"/>
                    <a:pt x="3574" y="3315"/>
                  </a:cubicBezTo>
                  <a:cubicBezTo>
                    <a:pt x="3545" y="3314"/>
                    <a:pt x="3517" y="3325"/>
                    <a:pt x="3496" y="3347"/>
                  </a:cubicBezTo>
                  <a:cubicBezTo>
                    <a:pt x="3459" y="3387"/>
                    <a:pt x="3419" y="3426"/>
                    <a:pt x="3377" y="3463"/>
                  </a:cubicBezTo>
                  <a:cubicBezTo>
                    <a:pt x="3354" y="3483"/>
                    <a:pt x="3342" y="3513"/>
                    <a:pt x="3344" y="3543"/>
                  </a:cubicBezTo>
                  <a:cubicBezTo>
                    <a:pt x="3360" y="3859"/>
                    <a:pt x="3360" y="3859"/>
                    <a:pt x="3360" y="3859"/>
                  </a:cubicBezTo>
                  <a:cubicBezTo>
                    <a:pt x="3275" y="3916"/>
                    <a:pt x="3186" y="3967"/>
                    <a:pt x="3094" y="4010"/>
                  </a:cubicBezTo>
                  <a:cubicBezTo>
                    <a:pt x="2820" y="3838"/>
                    <a:pt x="2820" y="3838"/>
                    <a:pt x="2820" y="3838"/>
                  </a:cubicBezTo>
                  <a:cubicBezTo>
                    <a:pt x="2795" y="3822"/>
                    <a:pt x="2764" y="3818"/>
                    <a:pt x="2736" y="3827"/>
                  </a:cubicBezTo>
                  <a:cubicBezTo>
                    <a:pt x="2683" y="3844"/>
                    <a:pt x="2627" y="3858"/>
                    <a:pt x="2571" y="3870"/>
                  </a:cubicBezTo>
                  <a:cubicBezTo>
                    <a:pt x="2542" y="3876"/>
                    <a:pt x="2517" y="3895"/>
                    <a:pt x="2503" y="3921"/>
                  </a:cubicBezTo>
                  <a:cubicBezTo>
                    <a:pt x="2357" y="4200"/>
                    <a:pt x="2357" y="4200"/>
                    <a:pt x="2357" y="4200"/>
                  </a:cubicBezTo>
                  <a:cubicBezTo>
                    <a:pt x="2043" y="4200"/>
                    <a:pt x="2043" y="4200"/>
                    <a:pt x="2043" y="4200"/>
                  </a:cubicBezTo>
                  <a:cubicBezTo>
                    <a:pt x="1897" y="3921"/>
                    <a:pt x="1897" y="3921"/>
                    <a:pt x="1897" y="3921"/>
                  </a:cubicBezTo>
                  <a:cubicBezTo>
                    <a:pt x="1883" y="3895"/>
                    <a:pt x="1858" y="3876"/>
                    <a:pt x="1829" y="3870"/>
                  </a:cubicBezTo>
                  <a:cubicBezTo>
                    <a:pt x="1772" y="3858"/>
                    <a:pt x="1717" y="3843"/>
                    <a:pt x="1664" y="3827"/>
                  </a:cubicBezTo>
                  <a:cubicBezTo>
                    <a:pt x="1636" y="3818"/>
                    <a:pt x="1605" y="3822"/>
                    <a:pt x="1580" y="3838"/>
                  </a:cubicBezTo>
                  <a:cubicBezTo>
                    <a:pt x="1306" y="4010"/>
                    <a:pt x="1306" y="4010"/>
                    <a:pt x="1306" y="4010"/>
                  </a:cubicBezTo>
                  <a:cubicBezTo>
                    <a:pt x="1214" y="3966"/>
                    <a:pt x="1125" y="3916"/>
                    <a:pt x="1040" y="3859"/>
                  </a:cubicBezTo>
                  <a:cubicBezTo>
                    <a:pt x="1056" y="3543"/>
                    <a:pt x="1056" y="3543"/>
                    <a:pt x="1056" y="3543"/>
                  </a:cubicBezTo>
                  <a:cubicBezTo>
                    <a:pt x="1058" y="3513"/>
                    <a:pt x="1046" y="3483"/>
                    <a:pt x="1023" y="3463"/>
                  </a:cubicBezTo>
                  <a:cubicBezTo>
                    <a:pt x="982" y="3426"/>
                    <a:pt x="941" y="3387"/>
                    <a:pt x="904" y="3347"/>
                  </a:cubicBezTo>
                  <a:cubicBezTo>
                    <a:pt x="883" y="3325"/>
                    <a:pt x="855" y="3314"/>
                    <a:pt x="825" y="3315"/>
                  </a:cubicBezTo>
                  <a:cubicBezTo>
                    <a:pt x="498" y="3331"/>
                    <a:pt x="498" y="3331"/>
                    <a:pt x="498" y="3331"/>
                  </a:cubicBezTo>
                  <a:cubicBezTo>
                    <a:pt x="441" y="3249"/>
                    <a:pt x="390" y="3163"/>
                    <a:pt x="345" y="3073"/>
                  </a:cubicBezTo>
                  <a:cubicBezTo>
                    <a:pt x="520" y="2808"/>
                    <a:pt x="520" y="2808"/>
                    <a:pt x="520" y="2808"/>
                  </a:cubicBezTo>
                  <a:cubicBezTo>
                    <a:pt x="537" y="2783"/>
                    <a:pt x="541" y="2751"/>
                    <a:pt x="532" y="2722"/>
                  </a:cubicBezTo>
                  <a:cubicBezTo>
                    <a:pt x="515" y="2670"/>
                    <a:pt x="500" y="2616"/>
                    <a:pt x="488" y="2561"/>
                  </a:cubicBezTo>
                  <a:cubicBezTo>
                    <a:pt x="482" y="2534"/>
                    <a:pt x="465" y="2510"/>
                    <a:pt x="441" y="2496"/>
                  </a:cubicBezTo>
                  <a:cubicBezTo>
                    <a:pt x="200" y="2355"/>
                    <a:pt x="200" y="2355"/>
                    <a:pt x="200" y="2355"/>
                  </a:cubicBezTo>
                  <a:cubicBezTo>
                    <a:pt x="200" y="2045"/>
                    <a:pt x="200" y="2045"/>
                    <a:pt x="200" y="2045"/>
                  </a:cubicBezTo>
                  <a:cubicBezTo>
                    <a:pt x="441" y="1904"/>
                    <a:pt x="441" y="1904"/>
                    <a:pt x="441" y="1904"/>
                  </a:cubicBezTo>
                  <a:cubicBezTo>
                    <a:pt x="465" y="1890"/>
                    <a:pt x="482" y="1866"/>
                    <a:pt x="488" y="1839"/>
                  </a:cubicBezTo>
                  <a:cubicBezTo>
                    <a:pt x="500" y="1784"/>
                    <a:pt x="515" y="1730"/>
                    <a:pt x="532" y="1678"/>
                  </a:cubicBezTo>
                  <a:cubicBezTo>
                    <a:pt x="541" y="1649"/>
                    <a:pt x="537" y="1617"/>
                    <a:pt x="520" y="1592"/>
                  </a:cubicBezTo>
                  <a:cubicBezTo>
                    <a:pt x="345" y="1327"/>
                    <a:pt x="345" y="1327"/>
                    <a:pt x="345" y="1327"/>
                  </a:cubicBezTo>
                  <a:cubicBezTo>
                    <a:pt x="390" y="1237"/>
                    <a:pt x="441" y="1151"/>
                    <a:pt x="498" y="1069"/>
                  </a:cubicBezTo>
                  <a:cubicBezTo>
                    <a:pt x="826" y="1085"/>
                    <a:pt x="826" y="1085"/>
                    <a:pt x="826" y="1085"/>
                  </a:cubicBezTo>
                  <a:cubicBezTo>
                    <a:pt x="855" y="1087"/>
                    <a:pt x="884" y="1075"/>
                    <a:pt x="904" y="1053"/>
                  </a:cubicBezTo>
                  <a:cubicBezTo>
                    <a:pt x="941" y="1013"/>
                    <a:pt x="981" y="974"/>
                    <a:pt x="1023" y="937"/>
                  </a:cubicBezTo>
                  <a:cubicBezTo>
                    <a:pt x="1046" y="917"/>
                    <a:pt x="1058" y="887"/>
                    <a:pt x="1056" y="857"/>
                  </a:cubicBezTo>
                  <a:cubicBezTo>
                    <a:pt x="1040" y="541"/>
                    <a:pt x="1040" y="541"/>
                    <a:pt x="1040" y="541"/>
                  </a:cubicBezTo>
                  <a:cubicBezTo>
                    <a:pt x="1125" y="484"/>
                    <a:pt x="1214" y="433"/>
                    <a:pt x="1306" y="390"/>
                  </a:cubicBezTo>
                  <a:cubicBezTo>
                    <a:pt x="1580" y="563"/>
                    <a:pt x="1580" y="563"/>
                    <a:pt x="1580" y="563"/>
                  </a:cubicBezTo>
                  <a:cubicBezTo>
                    <a:pt x="1605" y="578"/>
                    <a:pt x="1636" y="582"/>
                    <a:pt x="1664" y="573"/>
                  </a:cubicBezTo>
                  <a:cubicBezTo>
                    <a:pt x="1717" y="557"/>
                    <a:pt x="1773" y="542"/>
                    <a:pt x="1829" y="530"/>
                  </a:cubicBezTo>
                  <a:cubicBezTo>
                    <a:pt x="1858" y="524"/>
                    <a:pt x="1883" y="505"/>
                    <a:pt x="1897" y="479"/>
                  </a:cubicBezTo>
                  <a:cubicBezTo>
                    <a:pt x="2043" y="200"/>
                    <a:pt x="2043" y="200"/>
                    <a:pt x="2043" y="200"/>
                  </a:cubicBezTo>
                  <a:cubicBezTo>
                    <a:pt x="2357" y="200"/>
                    <a:pt x="2357" y="200"/>
                    <a:pt x="2357" y="200"/>
                  </a:cubicBezTo>
                  <a:cubicBezTo>
                    <a:pt x="2503" y="479"/>
                    <a:pt x="2503" y="479"/>
                    <a:pt x="2503" y="479"/>
                  </a:cubicBezTo>
                  <a:cubicBezTo>
                    <a:pt x="2517" y="505"/>
                    <a:pt x="2542" y="524"/>
                    <a:pt x="2571" y="530"/>
                  </a:cubicBezTo>
                  <a:cubicBezTo>
                    <a:pt x="2627" y="542"/>
                    <a:pt x="2683" y="557"/>
                    <a:pt x="2736" y="573"/>
                  </a:cubicBezTo>
                  <a:cubicBezTo>
                    <a:pt x="2764" y="582"/>
                    <a:pt x="2795" y="578"/>
                    <a:pt x="2820" y="563"/>
                  </a:cubicBezTo>
                  <a:cubicBezTo>
                    <a:pt x="3094" y="390"/>
                    <a:pt x="3094" y="390"/>
                    <a:pt x="3094" y="390"/>
                  </a:cubicBezTo>
                  <a:cubicBezTo>
                    <a:pt x="3186" y="434"/>
                    <a:pt x="3275" y="484"/>
                    <a:pt x="3360" y="541"/>
                  </a:cubicBezTo>
                  <a:cubicBezTo>
                    <a:pt x="3344" y="857"/>
                    <a:pt x="3344" y="857"/>
                    <a:pt x="3344" y="857"/>
                  </a:cubicBezTo>
                  <a:cubicBezTo>
                    <a:pt x="3342" y="887"/>
                    <a:pt x="3354" y="917"/>
                    <a:pt x="3377" y="937"/>
                  </a:cubicBezTo>
                  <a:cubicBezTo>
                    <a:pt x="3418" y="974"/>
                    <a:pt x="3459" y="1013"/>
                    <a:pt x="3496" y="1053"/>
                  </a:cubicBezTo>
                  <a:cubicBezTo>
                    <a:pt x="3517" y="1075"/>
                    <a:pt x="3545" y="1087"/>
                    <a:pt x="3575" y="1085"/>
                  </a:cubicBezTo>
                  <a:cubicBezTo>
                    <a:pt x="3902" y="1069"/>
                    <a:pt x="3902" y="1069"/>
                    <a:pt x="3902" y="1069"/>
                  </a:cubicBezTo>
                  <a:cubicBezTo>
                    <a:pt x="3959" y="1151"/>
                    <a:pt x="4010" y="1237"/>
                    <a:pt x="4055" y="1327"/>
                  </a:cubicBezTo>
                  <a:cubicBezTo>
                    <a:pt x="3880" y="1592"/>
                    <a:pt x="3880" y="1592"/>
                    <a:pt x="3880" y="1592"/>
                  </a:cubicBezTo>
                  <a:cubicBezTo>
                    <a:pt x="3863" y="1617"/>
                    <a:pt x="3859" y="1649"/>
                    <a:pt x="3868" y="1678"/>
                  </a:cubicBezTo>
                  <a:cubicBezTo>
                    <a:pt x="3885" y="1730"/>
                    <a:pt x="3900" y="1784"/>
                    <a:pt x="3912" y="1839"/>
                  </a:cubicBezTo>
                  <a:cubicBezTo>
                    <a:pt x="3918" y="1866"/>
                    <a:pt x="3935" y="1890"/>
                    <a:pt x="3959" y="1904"/>
                  </a:cubicBezTo>
                  <a:cubicBezTo>
                    <a:pt x="4200" y="2045"/>
                    <a:pt x="4200" y="2045"/>
                    <a:pt x="4200" y="2045"/>
                  </a:cubicBezTo>
                  <a:cubicBezTo>
                    <a:pt x="4200" y="2355"/>
                    <a:pt x="4200" y="2355"/>
                    <a:pt x="4200" y="2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1D5F42A9-DA1C-4B14-82DA-BDCB05E65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3563" y="4273550"/>
              <a:ext cx="354013" cy="355600"/>
            </a:xfrm>
            <a:custGeom>
              <a:avLst/>
              <a:gdLst>
                <a:gd name="T0" fmla="*/ 1500 w 3000"/>
                <a:gd name="T1" fmla="*/ 0 h 3000"/>
                <a:gd name="T2" fmla="*/ 0 w 3000"/>
                <a:gd name="T3" fmla="*/ 1500 h 3000"/>
                <a:gd name="T4" fmla="*/ 1500 w 3000"/>
                <a:gd name="T5" fmla="*/ 3000 h 3000"/>
                <a:gd name="T6" fmla="*/ 3000 w 3000"/>
                <a:gd name="T7" fmla="*/ 1500 h 3000"/>
                <a:gd name="T8" fmla="*/ 1500 w 3000"/>
                <a:gd name="T9" fmla="*/ 0 h 3000"/>
                <a:gd name="T10" fmla="*/ 1500 w 3000"/>
                <a:gd name="T11" fmla="*/ 2800 h 3000"/>
                <a:gd name="T12" fmla="*/ 200 w 3000"/>
                <a:gd name="T13" fmla="*/ 1500 h 3000"/>
                <a:gd name="T14" fmla="*/ 1500 w 3000"/>
                <a:gd name="T15" fmla="*/ 200 h 3000"/>
                <a:gd name="T16" fmla="*/ 2800 w 3000"/>
                <a:gd name="T17" fmla="*/ 1500 h 3000"/>
                <a:gd name="T18" fmla="*/ 1500 w 3000"/>
                <a:gd name="T19" fmla="*/ 2800 h 3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0" h="3000">
                  <a:moveTo>
                    <a:pt x="1500" y="0"/>
                  </a:moveTo>
                  <a:cubicBezTo>
                    <a:pt x="672" y="0"/>
                    <a:pt x="0" y="672"/>
                    <a:pt x="0" y="1500"/>
                  </a:cubicBezTo>
                  <a:cubicBezTo>
                    <a:pt x="0" y="2328"/>
                    <a:pt x="672" y="3000"/>
                    <a:pt x="1500" y="3000"/>
                  </a:cubicBezTo>
                  <a:cubicBezTo>
                    <a:pt x="2328" y="3000"/>
                    <a:pt x="3000" y="2328"/>
                    <a:pt x="3000" y="1500"/>
                  </a:cubicBezTo>
                  <a:cubicBezTo>
                    <a:pt x="2999" y="672"/>
                    <a:pt x="2328" y="1"/>
                    <a:pt x="1500" y="0"/>
                  </a:cubicBezTo>
                  <a:close/>
                  <a:moveTo>
                    <a:pt x="1500" y="2800"/>
                  </a:moveTo>
                  <a:cubicBezTo>
                    <a:pt x="782" y="2800"/>
                    <a:pt x="200" y="2218"/>
                    <a:pt x="200" y="1500"/>
                  </a:cubicBezTo>
                  <a:cubicBezTo>
                    <a:pt x="200" y="782"/>
                    <a:pt x="782" y="200"/>
                    <a:pt x="1500" y="200"/>
                  </a:cubicBezTo>
                  <a:cubicBezTo>
                    <a:pt x="2218" y="200"/>
                    <a:pt x="2800" y="782"/>
                    <a:pt x="2800" y="1500"/>
                  </a:cubicBezTo>
                  <a:cubicBezTo>
                    <a:pt x="2799" y="2218"/>
                    <a:pt x="2218" y="2799"/>
                    <a:pt x="1500" y="2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4047871B-8B23-44C8-B814-DB6ECD47F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9550" y="4143375"/>
              <a:ext cx="95250" cy="95250"/>
            </a:xfrm>
            <a:custGeom>
              <a:avLst/>
              <a:gdLst>
                <a:gd name="T0" fmla="*/ 600 w 800"/>
                <a:gd name="T1" fmla="*/ 0 h 800"/>
                <a:gd name="T2" fmla="*/ 600 w 800"/>
                <a:gd name="T3" fmla="*/ 600 h 800"/>
                <a:gd name="T4" fmla="*/ 0 w 800"/>
                <a:gd name="T5" fmla="*/ 600 h 800"/>
                <a:gd name="T6" fmla="*/ 0 w 800"/>
                <a:gd name="T7" fmla="*/ 800 h 800"/>
                <a:gd name="T8" fmla="*/ 700 w 800"/>
                <a:gd name="T9" fmla="*/ 800 h 800"/>
                <a:gd name="T10" fmla="*/ 800 w 800"/>
                <a:gd name="T11" fmla="*/ 700 h 800"/>
                <a:gd name="T12" fmla="*/ 800 w 800"/>
                <a:gd name="T13" fmla="*/ 700 h 800"/>
                <a:gd name="T14" fmla="*/ 800 w 800"/>
                <a:gd name="T15" fmla="*/ 0 h 800"/>
                <a:gd name="T16" fmla="*/ 600 w 800"/>
                <a:gd name="T17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0" h="800">
                  <a:moveTo>
                    <a:pt x="600" y="0"/>
                  </a:moveTo>
                  <a:cubicBezTo>
                    <a:pt x="600" y="600"/>
                    <a:pt x="600" y="600"/>
                    <a:pt x="600" y="60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700" y="800"/>
                    <a:pt x="700" y="800"/>
                    <a:pt x="700" y="800"/>
                  </a:cubicBezTo>
                  <a:cubicBezTo>
                    <a:pt x="755" y="800"/>
                    <a:pt x="800" y="755"/>
                    <a:pt x="800" y="700"/>
                  </a:cubicBezTo>
                  <a:cubicBezTo>
                    <a:pt x="800" y="700"/>
                    <a:pt x="800" y="700"/>
                    <a:pt x="800" y="700"/>
                  </a:cubicBezTo>
                  <a:cubicBezTo>
                    <a:pt x="800" y="0"/>
                    <a:pt x="800" y="0"/>
                    <a:pt x="800" y="0"/>
                  </a:cubicBezTo>
                  <a:lnTo>
                    <a:pt x="6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154B35E1-A5C7-45A8-9BE6-9479C5A19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8813" y="4665663"/>
              <a:ext cx="95250" cy="93663"/>
            </a:xfrm>
            <a:custGeom>
              <a:avLst/>
              <a:gdLst>
                <a:gd name="T0" fmla="*/ 100 w 800"/>
                <a:gd name="T1" fmla="*/ 0 h 800"/>
                <a:gd name="T2" fmla="*/ 0 w 800"/>
                <a:gd name="T3" fmla="*/ 100 h 800"/>
                <a:gd name="T4" fmla="*/ 0 w 800"/>
                <a:gd name="T5" fmla="*/ 100 h 800"/>
                <a:gd name="T6" fmla="*/ 0 w 800"/>
                <a:gd name="T7" fmla="*/ 800 h 800"/>
                <a:gd name="T8" fmla="*/ 200 w 800"/>
                <a:gd name="T9" fmla="*/ 800 h 800"/>
                <a:gd name="T10" fmla="*/ 200 w 800"/>
                <a:gd name="T11" fmla="*/ 200 h 800"/>
                <a:gd name="T12" fmla="*/ 800 w 800"/>
                <a:gd name="T13" fmla="*/ 200 h 800"/>
                <a:gd name="T14" fmla="*/ 800 w 800"/>
                <a:gd name="T15" fmla="*/ 0 h 800"/>
                <a:gd name="T16" fmla="*/ 100 w 800"/>
                <a:gd name="T17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0" h="8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200" y="800"/>
                    <a:pt x="200" y="800"/>
                    <a:pt x="200" y="800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800" y="200"/>
                    <a:pt x="800" y="200"/>
                    <a:pt x="800" y="200"/>
                  </a:cubicBezTo>
                  <a:cubicBezTo>
                    <a:pt x="800" y="0"/>
                    <a:pt x="800" y="0"/>
                    <a:pt x="800" y="0"/>
                  </a:cubicBezTo>
                  <a:lnTo>
                    <a:pt x="1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5383EA40-A405-4EE6-AE73-725F4D666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3588" y="4046538"/>
              <a:ext cx="576263" cy="604838"/>
            </a:xfrm>
            <a:custGeom>
              <a:avLst/>
              <a:gdLst>
                <a:gd name="T0" fmla="*/ 702 w 4869"/>
                <a:gd name="T1" fmla="*/ 1729 h 5097"/>
                <a:gd name="T2" fmla="*/ 185 w 4869"/>
                <a:gd name="T3" fmla="*/ 3413 h 5097"/>
                <a:gd name="T4" fmla="*/ 703 w 4869"/>
                <a:gd name="T5" fmla="*/ 5097 h 5097"/>
                <a:gd name="T6" fmla="*/ 868 w 4869"/>
                <a:gd name="T7" fmla="*/ 4985 h 5097"/>
                <a:gd name="T8" fmla="*/ 1614 w 4869"/>
                <a:gd name="T9" fmla="*/ 1096 h 5097"/>
                <a:gd name="T10" fmla="*/ 4757 w 4869"/>
                <a:gd name="T11" fmla="*/ 1096 h 5097"/>
                <a:gd name="T12" fmla="*/ 4869 w 4869"/>
                <a:gd name="T13" fmla="*/ 930 h 5097"/>
                <a:gd name="T14" fmla="*/ 702 w 4869"/>
                <a:gd name="T15" fmla="*/ 1729 h 5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9" h="5097">
                  <a:moveTo>
                    <a:pt x="702" y="1729"/>
                  </a:moveTo>
                  <a:cubicBezTo>
                    <a:pt x="366" y="2226"/>
                    <a:pt x="185" y="2813"/>
                    <a:pt x="185" y="3413"/>
                  </a:cubicBezTo>
                  <a:cubicBezTo>
                    <a:pt x="184" y="4014"/>
                    <a:pt x="364" y="4601"/>
                    <a:pt x="703" y="5097"/>
                  </a:cubicBezTo>
                  <a:cubicBezTo>
                    <a:pt x="868" y="4985"/>
                    <a:pt x="868" y="4985"/>
                    <a:pt x="868" y="4985"/>
                  </a:cubicBezTo>
                  <a:cubicBezTo>
                    <a:pt x="0" y="3705"/>
                    <a:pt x="334" y="1964"/>
                    <a:pt x="1614" y="1096"/>
                  </a:cubicBezTo>
                  <a:cubicBezTo>
                    <a:pt x="2563" y="452"/>
                    <a:pt x="3808" y="452"/>
                    <a:pt x="4757" y="1096"/>
                  </a:cubicBezTo>
                  <a:cubicBezTo>
                    <a:pt x="4869" y="930"/>
                    <a:pt x="4869" y="930"/>
                    <a:pt x="4869" y="930"/>
                  </a:cubicBezTo>
                  <a:cubicBezTo>
                    <a:pt x="3498" y="0"/>
                    <a:pt x="1633" y="358"/>
                    <a:pt x="702" y="17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9693C8CF-6F95-4DEB-8091-A07BE43FA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5788" y="4256088"/>
              <a:ext cx="576263" cy="600075"/>
            </a:xfrm>
            <a:custGeom>
              <a:avLst/>
              <a:gdLst>
                <a:gd name="T0" fmla="*/ 4186 w 4872"/>
                <a:gd name="T1" fmla="*/ 0 h 5068"/>
                <a:gd name="T2" fmla="*/ 4019 w 4872"/>
                <a:gd name="T3" fmla="*/ 110 h 5068"/>
                <a:gd name="T4" fmla="*/ 3228 w 4872"/>
                <a:gd name="T5" fmla="*/ 3990 h 5068"/>
                <a:gd name="T6" fmla="*/ 112 w 4872"/>
                <a:gd name="T7" fmla="*/ 3972 h 5068"/>
                <a:gd name="T8" fmla="*/ 0 w 4872"/>
                <a:gd name="T9" fmla="*/ 4138 h 5068"/>
                <a:gd name="T10" fmla="*/ 4167 w 4872"/>
                <a:gd name="T11" fmla="*/ 3338 h 5068"/>
                <a:gd name="T12" fmla="*/ 4186 w 4872"/>
                <a:gd name="T13" fmla="*/ 0 h 5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2" h="5068">
                  <a:moveTo>
                    <a:pt x="4186" y="0"/>
                  </a:moveTo>
                  <a:cubicBezTo>
                    <a:pt x="4019" y="110"/>
                    <a:pt x="4019" y="110"/>
                    <a:pt x="4019" y="110"/>
                  </a:cubicBezTo>
                  <a:cubicBezTo>
                    <a:pt x="4872" y="1400"/>
                    <a:pt x="4518" y="3138"/>
                    <a:pt x="3228" y="3990"/>
                  </a:cubicBezTo>
                  <a:cubicBezTo>
                    <a:pt x="2282" y="4616"/>
                    <a:pt x="1051" y="4609"/>
                    <a:pt x="112" y="3972"/>
                  </a:cubicBezTo>
                  <a:cubicBezTo>
                    <a:pt x="0" y="4138"/>
                    <a:pt x="0" y="4138"/>
                    <a:pt x="0" y="4138"/>
                  </a:cubicBezTo>
                  <a:cubicBezTo>
                    <a:pt x="1371" y="5068"/>
                    <a:pt x="3237" y="4710"/>
                    <a:pt x="4167" y="3338"/>
                  </a:cubicBezTo>
                  <a:cubicBezTo>
                    <a:pt x="4849" y="2332"/>
                    <a:pt x="4857" y="1014"/>
                    <a:pt x="41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2DB983-90F3-4CF9-8E8F-FC8404512817}"/>
              </a:ext>
            </a:extLst>
          </p:cNvPr>
          <p:cNvGrpSpPr/>
          <p:nvPr/>
        </p:nvGrpSpPr>
        <p:grpSpPr>
          <a:xfrm>
            <a:off x="10385718" y="1420516"/>
            <a:ext cx="493456" cy="483563"/>
            <a:chOff x="-538163" y="3957638"/>
            <a:chExt cx="633413" cy="620713"/>
          </a:xfrm>
          <a:solidFill>
            <a:schemeClr val="bg1"/>
          </a:solidFill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9CD81E48-16CD-4838-8923-4FA35C8F7C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38163" y="3957638"/>
              <a:ext cx="633413" cy="620713"/>
            </a:xfrm>
            <a:custGeom>
              <a:avLst/>
              <a:gdLst>
                <a:gd name="T0" fmla="*/ 4512 w 4740"/>
                <a:gd name="T1" fmla="*/ 2435 h 4636"/>
                <a:gd name="T2" fmla="*/ 4283 w 4740"/>
                <a:gd name="T3" fmla="*/ 1431 h 4636"/>
                <a:gd name="T4" fmla="*/ 4243 w 4740"/>
                <a:gd name="T5" fmla="*/ 902 h 4636"/>
                <a:gd name="T6" fmla="*/ 3737 w 4740"/>
                <a:gd name="T7" fmla="*/ 745 h 4636"/>
                <a:gd name="T8" fmla="*/ 2808 w 4740"/>
                <a:gd name="T9" fmla="*/ 298 h 4636"/>
                <a:gd name="T10" fmla="*/ 2370 w 4740"/>
                <a:gd name="T11" fmla="*/ 0 h 4636"/>
                <a:gd name="T12" fmla="*/ 1932 w 4740"/>
                <a:gd name="T13" fmla="*/ 298 h 4636"/>
                <a:gd name="T14" fmla="*/ 1003 w 4740"/>
                <a:gd name="T15" fmla="*/ 745 h 4636"/>
                <a:gd name="T16" fmla="*/ 497 w 4740"/>
                <a:gd name="T17" fmla="*/ 902 h 4636"/>
                <a:gd name="T18" fmla="*/ 457 w 4740"/>
                <a:gd name="T19" fmla="*/ 1431 h 4636"/>
                <a:gd name="T20" fmla="*/ 228 w 4740"/>
                <a:gd name="T21" fmla="*/ 2435 h 4636"/>
                <a:gd name="T22" fmla="*/ 34 w 4740"/>
                <a:gd name="T23" fmla="*/ 2929 h 4636"/>
                <a:gd name="T24" fmla="*/ 423 w 4740"/>
                <a:gd name="T25" fmla="*/ 3290 h 4636"/>
                <a:gd name="T26" fmla="*/ 1065 w 4740"/>
                <a:gd name="T27" fmla="*/ 4095 h 4636"/>
                <a:gd name="T28" fmla="*/ 1331 w 4740"/>
                <a:gd name="T29" fmla="*/ 4554 h 4636"/>
                <a:gd name="T30" fmla="*/ 1855 w 4740"/>
                <a:gd name="T31" fmla="*/ 4476 h 4636"/>
                <a:gd name="T32" fmla="*/ 2370 w 4740"/>
                <a:gd name="T33" fmla="*/ 4276 h 4636"/>
                <a:gd name="T34" fmla="*/ 2885 w 4740"/>
                <a:gd name="T35" fmla="*/ 4476 h 4636"/>
                <a:gd name="T36" fmla="*/ 3409 w 4740"/>
                <a:gd name="T37" fmla="*/ 4554 h 4636"/>
                <a:gd name="T38" fmla="*/ 3675 w 4740"/>
                <a:gd name="T39" fmla="*/ 4095 h 4636"/>
                <a:gd name="T40" fmla="*/ 4317 w 4740"/>
                <a:gd name="T41" fmla="*/ 3290 h 4636"/>
                <a:gd name="T42" fmla="*/ 4706 w 4740"/>
                <a:gd name="T43" fmla="*/ 2929 h 4636"/>
                <a:gd name="T44" fmla="*/ 4512 w 4740"/>
                <a:gd name="T45" fmla="*/ 2435 h 4636"/>
                <a:gd name="T46" fmla="*/ 2370 w 4740"/>
                <a:gd name="T47" fmla="*/ 3937 h 4636"/>
                <a:gd name="T48" fmla="*/ 828 w 4740"/>
                <a:gd name="T49" fmla="*/ 2394 h 4636"/>
                <a:gd name="T50" fmla="*/ 2370 w 4740"/>
                <a:gd name="T51" fmla="*/ 852 h 4636"/>
                <a:gd name="T52" fmla="*/ 3912 w 4740"/>
                <a:gd name="T53" fmla="*/ 2394 h 4636"/>
                <a:gd name="T54" fmla="*/ 2370 w 4740"/>
                <a:gd name="T55" fmla="*/ 3937 h 4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0" h="4636">
                  <a:moveTo>
                    <a:pt x="4512" y="2435"/>
                  </a:moveTo>
                  <a:cubicBezTo>
                    <a:pt x="4188" y="2213"/>
                    <a:pt x="4087" y="1772"/>
                    <a:pt x="4283" y="1431"/>
                  </a:cubicBezTo>
                  <a:cubicBezTo>
                    <a:pt x="4401" y="1226"/>
                    <a:pt x="4340" y="1023"/>
                    <a:pt x="4243" y="902"/>
                  </a:cubicBezTo>
                  <a:cubicBezTo>
                    <a:pt x="4146" y="781"/>
                    <a:pt x="3963" y="676"/>
                    <a:pt x="3737" y="745"/>
                  </a:cubicBezTo>
                  <a:cubicBezTo>
                    <a:pt x="3361" y="860"/>
                    <a:pt x="2953" y="664"/>
                    <a:pt x="2808" y="298"/>
                  </a:cubicBezTo>
                  <a:cubicBezTo>
                    <a:pt x="2722" y="78"/>
                    <a:pt x="2525" y="0"/>
                    <a:pt x="2370" y="0"/>
                  </a:cubicBezTo>
                  <a:cubicBezTo>
                    <a:pt x="2215" y="0"/>
                    <a:pt x="2018" y="78"/>
                    <a:pt x="1932" y="298"/>
                  </a:cubicBezTo>
                  <a:cubicBezTo>
                    <a:pt x="1787" y="664"/>
                    <a:pt x="1379" y="860"/>
                    <a:pt x="1003" y="745"/>
                  </a:cubicBezTo>
                  <a:cubicBezTo>
                    <a:pt x="777" y="676"/>
                    <a:pt x="594" y="781"/>
                    <a:pt x="497" y="902"/>
                  </a:cubicBezTo>
                  <a:cubicBezTo>
                    <a:pt x="400" y="1023"/>
                    <a:pt x="339" y="1226"/>
                    <a:pt x="457" y="1431"/>
                  </a:cubicBezTo>
                  <a:cubicBezTo>
                    <a:pt x="653" y="1772"/>
                    <a:pt x="552" y="2213"/>
                    <a:pt x="228" y="2435"/>
                  </a:cubicBezTo>
                  <a:cubicBezTo>
                    <a:pt x="32" y="2569"/>
                    <a:pt x="0" y="2778"/>
                    <a:pt x="34" y="2929"/>
                  </a:cubicBezTo>
                  <a:cubicBezTo>
                    <a:pt x="69" y="3080"/>
                    <a:pt x="189" y="3254"/>
                    <a:pt x="423" y="3290"/>
                  </a:cubicBezTo>
                  <a:cubicBezTo>
                    <a:pt x="811" y="3349"/>
                    <a:pt x="1094" y="3703"/>
                    <a:pt x="1065" y="4095"/>
                  </a:cubicBezTo>
                  <a:cubicBezTo>
                    <a:pt x="1048" y="4331"/>
                    <a:pt x="1191" y="4487"/>
                    <a:pt x="1331" y="4554"/>
                  </a:cubicBezTo>
                  <a:cubicBezTo>
                    <a:pt x="1470" y="4621"/>
                    <a:pt x="1681" y="4636"/>
                    <a:pt x="1855" y="4476"/>
                  </a:cubicBezTo>
                  <a:cubicBezTo>
                    <a:pt x="1999" y="4342"/>
                    <a:pt x="2185" y="4276"/>
                    <a:pt x="2370" y="4276"/>
                  </a:cubicBezTo>
                  <a:cubicBezTo>
                    <a:pt x="2555" y="4276"/>
                    <a:pt x="2741" y="4342"/>
                    <a:pt x="2885" y="4476"/>
                  </a:cubicBezTo>
                  <a:cubicBezTo>
                    <a:pt x="3059" y="4636"/>
                    <a:pt x="3270" y="4621"/>
                    <a:pt x="3409" y="4554"/>
                  </a:cubicBezTo>
                  <a:cubicBezTo>
                    <a:pt x="3549" y="4487"/>
                    <a:pt x="3692" y="4331"/>
                    <a:pt x="3675" y="4095"/>
                  </a:cubicBezTo>
                  <a:cubicBezTo>
                    <a:pt x="3646" y="3703"/>
                    <a:pt x="3929" y="3349"/>
                    <a:pt x="4317" y="3290"/>
                  </a:cubicBezTo>
                  <a:cubicBezTo>
                    <a:pt x="4551" y="3254"/>
                    <a:pt x="4671" y="3080"/>
                    <a:pt x="4706" y="2929"/>
                  </a:cubicBezTo>
                  <a:cubicBezTo>
                    <a:pt x="4740" y="2778"/>
                    <a:pt x="4707" y="2569"/>
                    <a:pt x="4512" y="2435"/>
                  </a:cubicBezTo>
                  <a:close/>
                  <a:moveTo>
                    <a:pt x="2370" y="3937"/>
                  </a:moveTo>
                  <a:cubicBezTo>
                    <a:pt x="1520" y="3937"/>
                    <a:pt x="828" y="3245"/>
                    <a:pt x="828" y="2394"/>
                  </a:cubicBezTo>
                  <a:cubicBezTo>
                    <a:pt x="828" y="1544"/>
                    <a:pt x="1520" y="852"/>
                    <a:pt x="2370" y="852"/>
                  </a:cubicBezTo>
                  <a:cubicBezTo>
                    <a:pt x="3221" y="852"/>
                    <a:pt x="3912" y="1544"/>
                    <a:pt x="3912" y="2394"/>
                  </a:cubicBezTo>
                  <a:cubicBezTo>
                    <a:pt x="3912" y="3245"/>
                    <a:pt x="3220" y="3937"/>
                    <a:pt x="2370" y="39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192CEE05-E03F-499C-A3C2-D35A6B7B3B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8938" y="4110038"/>
              <a:ext cx="334963" cy="336550"/>
            </a:xfrm>
            <a:custGeom>
              <a:avLst/>
              <a:gdLst>
                <a:gd name="T0" fmla="*/ 1255 w 2510"/>
                <a:gd name="T1" fmla="*/ 0 h 2510"/>
                <a:gd name="T2" fmla="*/ 0 w 2510"/>
                <a:gd name="T3" fmla="*/ 1255 h 2510"/>
                <a:gd name="T4" fmla="*/ 1255 w 2510"/>
                <a:gd name="T5" fmla="*/ 2510 h 2510"/>
                <a:gd name="T6" fmla="*/ 2510 w 2510"/>
                <a:gd name="T7" fmla="*/ 1255 h 2510"/>
                <a:gd name="T8" fmla="*/ 1255 w 2510"/>
                <a:gd name="T9" fmla="*/ 0 h 2510"/>
                <a:gd name="T10" fmla="*/ 1898 w 2510"/>
                <a:gd name="T11" fmla="*/ 1134 h 2510"/>
                <a:gd name="T12" fmla="*/ 1117 w 2510"/>
                <a:gd name="T13" fmla="*/ 1704 h 2510"/>
                <a:gd name="T14" fmla="*/ 1032 w 2510"/>
                <a:gd name="T15" fmla="*/ 1732 h 2510"/>
                <a:gd name="T16" fmla="*/ 1009 w 2510"/>
                <a:gd name="T17" fmla="*/ 1730 h 2510"/>
                <a:gd name="T18" fmla="*/ 915 w 2510"/>
                <a:gd name="T19" fmla="*/ 1670 h 2510"/>
                <a:gd name="T20" fmla="*/ 681 w 2510"/>
                <a:gd name="T21" fmla="*/ 1338 h 2510"/>
                <a:gd name="T22" fmla="*/ 716 w 2510"/>
                <a:gd name="T23" fmla="*/ 1138 h 2510"/>
                <a:gd name="T24" fmla="*/ 916 w 2510"/>
                <a:gd name="T25" fmla="*/ 1173 h 2510"/>
                <a:gd name="T26" fmla="*/ 1066 w 2510"/>
                <a:gd name="T27" fmla="*/ 1385 h 2510"/>
                <a:gd name="T28" fmla="*/ 1728 w 2510"/>
                <a:gd name="T29" fmla="*/ 901 h 2510"/>
                <a:gd name="T30" fmla="*/ 1929 w 2510"/>
                <a:gd name="T31" fmla="*/ 933 h 2510"/>
                <a:gd name="T32" fmla="*/ 1898 w 2510"/>
                <a:gd name="T33" fmla="*/ 1134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0" h="2510">
                  <a:moveTo>
                    <a:pt x="1255" y="0"/>
                  </a:moveTo>
                  <a:cubicBezTo>
                    <a:pt x="563" y="0"/>
                    <a:pt x="0" y="563"/>
                    <a:pt x="0" y="1255"/>
                  </a:cubicBezTo>
                  <a:cubicBezTo>
                    <a:pt x="0" y="1947"/>
                    <a:pt x="563" y="2510"/>
                    <a:pt x="1255" y="2510"/>
                  </a:cubicBezTo>
                  <a:cubicBezTo>
                    <a:pt x="1947" y="2510"/>
                    <a:pt x="2510" y="1947"/>
                    <a:pt x="2510" y="1255"/>
                  </a:cubicBezTo>
                  <a:cubicBezTo>
                    <a:pt x="2510" y="563"/>
                    <a:pt x="1947" y="0"/>
                    <a:pt x="1255" y="0"/>
                  </a:cubicBezTo>
                  <a:close/>
                  <a:moveTo>
                    <a:pt x="1898" y="1134"/>
                  </a:moveTo>
                  <a:cubicBezTo>
                    <a:pt x="1117" y="1704"/>
                    <a:pt x="1117" y="1704"/>
                    <a:pt x="1117" y="1704"/>
                  </a:cubicBezTo>
                  <a:cubicBezTo>
                    <a:pt x="1092" y="1722"/>
                    <a:pt x="1063" y="1732"/>
                    <a:pt x="1032" y="1732"/>
                  </a:cubicBezTo>
                  <a:cubicBezTo>
                    <a:pt x="1024" y="1732"/>
                    <a:pt x="1017" y="1731"/>
                    <a:pt x="1009" y="1730"/>
                  </a:cubicBezTo>
                  <a:cubicBezTo>
                    <a:pt x="971" y="1723"/>
                    <a:pt x="937" y="1702"/>
                    <a:pt x="915" y="1670"/>
                  </a:cubicBezTo>
                  <a:cubicBezTo>
                    <a:pt x="681" y="1338"/>
                    <a:pt x="681" y="1338"/>
                    <a:pt x="681" y="1338"/>
                  </a:cubicBezTo>
                  <a:cubicBezTo>
                    <a:pt x="635" y="1273"/>
                    <a:pt x="651" y="1183"/>
                    <a:pt x="716" y="1138"/>
                  </a:cubicBezTo>
                  <a:cubicBezTo>
                    <a:pt x="781" y="1092"/>
                    <a:pt x="871" y="1108"/>
                    <a:pt x="916" y="1173"/>
                  </a:cubicBezTo>
                  <a:cubicBezTo>
                    <a:pt x="1066" y="1385"/>
                    <a:pt x="1066" y="1385"/>
                    <a:pt x="1066" y="1385"/>
                  </a:cubicBezTo>
                  <a:cubicBezTo>
                    <a:pt x="1728" y="901"/>
                    <a:pt x="1728" y="901"/>
                    <a:pt x="1728" y="901"/>
                  </a:cubicBezTo>
                  <a:cubicBezTo>
                    <a:pt x="1793" y="854"/>
                    <a:pt x="1883" y="868"/>
                    <a:pt x="1929" y="933"/>
                  </a:cubicBezTo>
                  <a:cubicBezTo>
                    <a:pt x="1976" y="997"/>
                    <a:pt x="1962" y="1087"/>
                    <a:pt x="1898" y="1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l" defTabSz="1219170" hangingPunct="1"/>
              <a:endParaRPr lang="en-US" sz="2400" kern="1200">
                <a:solidFill>
                  <a:srgbClr val="262626"/>
                </a:solidFill>
                <a:latin typeface="Proxima Nova" panose="0200050603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65" name="about radiant">
            <a:extLst>
              <a:ext uri="{FF2B5EF4-FFF2-40B4-BE49-F238E27FC236}">
                <a16:creationId xmlns:a16="http://schemas.microsoft.com/office/drawing/2014/main" id="{458FF233-C8DA-984F-8DD5-1D38AC7F1B61}"/>
              </a:ext>
            </a:extLst>
          </p:cNvPr>
          <p:cNvSpPr txBox="1">
            <a:spLocks/>
          </p:cNvSpPr>
          <p:nvPr/>
        </p:nvSpPr>
        <p:spPr>
          <a:xfrm>
            <a:off x="618661" y="518050"/>
            <a:ext cx="8571991" cy="7021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67B7E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222222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US" sz="2400" b="1" dirty="0">
                <a:solidFill>
                  <a:srgbClr val="004D80"/>
                </a:solidFill>
                <a:latin typeface="Proxima Nova" panose="02000506030000020004" pitchFamily="2" charset="0"/>
              </a:rPr>
              <a:t>Augmented Reality Maturity Model</a:t>
            </a:r>
          </a:p>
        </p:txBody>
      </p:sp>
    </p:spTree>
    <p:extLst>
      <p:ext uri="{BB962C8B-B14F-4D97-AF65-F5344CB8AC3E}">
        <p14:creationId xmlns:p14="http://schemas.microsoft.com/office/powerpoint/2010/main" val="175337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197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197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erizon PowerPoint 2017">
  <a:themeElements>
    <a:clrScheme name="Verizon PowerPoint 20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47676"/>
      </a:accent1>
      <a:accent2>
        <a:srgbClr val="D52B1E"/>
      </a:accent2>
      <a:accent3>
        <a:srgbClr val="FFBC3D"/>
      </a:accent3>
      <a:accent4>
        <a:srgbClr val="ED7000"/>
      </a:accent4>
      <a:accent5>
        <a:srgbClr val="00AC3E"/>
      </a:accent5>
      <a:accent6>
        <a:srgbClr val="0088CE"/>
      </a:accent6>
      <a:hlink>
        <a:srgbClr val="0088CE"/>
      </a:hlink>
      <a:folHlink>
        <a:srgbClr val="0088CE"/>
      </a:folHlink>
    </a:clrScheme>
    <a:fontScheme name="Verizon PowerPoint 2017">
      <a:majorFont>
        <a:latin typeface="NeueHaasGroteskDisp Std"/>
        <a:ea typeface=""/>
        <a:cs typeface=""/>
      </a:majorFont>
      <a:minorFont>
        <a:latin typeface="NeueHaasGroteskText Std"/>
        <a:ea typeface=""/>
        <a:cs typeface=""/>
      </a:minorFont>
    </a:fontScheme>
    <a:fmtScheme name="Verizon PowerPoint 2017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/>
      <a:style>
        <a:lnRef idx="1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Verizon_Toolkit_Jan_12_445pm" id="{2BDD77F9-83F9-5D4B-AF62-F423B3D96005}" vid="{859E621F-0B8F-6E43-ACD6-A880202773C5}"/>
    </a:ext>
  </a:extLst>
</a:theme>
</file>

<file path=ppt/theme/theme3.xml><?xml version="1.0" encoding="utf-8"?>
<a:theme xmlns:a="http://schemas.openxmlformats.org/drawingml/2006/main" name="Default Theme">
  <a:themeElements>
    <a:clrScheme name="09_Key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CC6D2"/>
      </a:accent1>
      <a:accent2>
        <a:srgbClr val="0DAAE9"/>
      </a:accent2>
      <a:accent3>
        <a:srgbClr val="4CC89F"/>
      </a:accent3>
      <a:accent4>
        <a:srgbClr val="FBB321"/>
      </a:accent4>
      <a:accent5>
        <a:srgbClr val="FA7902"/>
      </a:accent5>
      <a:accent6>
        <a:srgbClr val="E34856"/>
      </a:accent6>
      <a:hlink>
        <a:srgbClr val="FFFFFF"/>
      </a:hlink>
      <a:folHlink>
        <a:srgbClr val="595959"/>
      </a:folHlink>
    </a:clrScheme>
    <a:fontScheme name="Custom 13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197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197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197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197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5448C1C12508468065E8FFDDF2C925" ma:contentTypeVersion="12" ma:contentTypeDescription="Create a new document." ma:contentTypeScope="" ma:versionID="3c151c3255a8a54023035d856386531f">
  <xsd:schema xmlns:xsd="http://www.w3.org/2001/XMLSchema" xmlns:xs="http://www.w3.org/2001/XMLSchema" xmlns:p="http://schemas.microsoft.com/office/2006/metadata/properties" xmlns:ns2="bc6f90e4-8b45-488d-89e8-df6042c94470" xmlns:ns3="24081a8f-47b5-42a1-a407-ac729284502f" targetNamespace="http://schemas.microsoft.com/office/2006/metadata/properties" ma:root="true" ma:fieldsID="0e26ccb7a6576151fa6bb0df5ce63634" ns2:_="" ns3:_="">
    <xsd:import namespace="bc6f90e4-8b45-488d-89e8-df6042c94470"/>
    <xsd:import namespace="24081a8f-47b5-42a1-a407-ac72928450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f90e4-8b45-488d-89e8-df6042c94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81a8f-47b5-42a1-a407-ac729284502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DADA50-B3DA-492F-8C68-2DC8FDB36AA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BB1568-878A-4595-9003-5CCF2C016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6f90e4-8b45-488d-89e8-df6042c94470"/>
    <ds:schemaRef ds:uri="24081a8f-47b5-42a1-a407-ac7292845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7FBB7F-52B0-4A37-97A0-6A06F77748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628</Words>
  <Application>Microsoft Office PowerPoint</Application>
  <PresentationFormat>Custom</PresentationFormat>
  <Paragraphs>91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</vt:lpstr>
      <vt:lpstr>Arial Narrow</vt:lpstr>
      <vt:lpstr>Avenir Next</vt:lpstr>
      <vt:lpstr>Avenir Next Demi Bold</vt:lpstr>
      <vt:lpstr>Bebas Neue Bold</vt:lpstr>
      <vt:lpstr>Bebas Neue Regular</vt:lpstr>
      <vt:lpstr>Calibri</vt:lpstr>
      <vt:lpstr>Calibri Light</vt:lpstr>
      <vt:lpstr>DIN Alternate</vt:lpstr>
      <vt:lpstr>DIN Condensed</vt:lpstr>
      <vt:lpstr>NeueHaasGroteskDisp Std</vt:lpstr>
      <vt:lpstr>NeueHaasGroteskText Std</vt:lpstr>
      <vt:lpstr>Proxima Nova</vt:lpstr>
      <vt:lpstr>Roboto</vt:lpstr>
      <vt:lpstr>Source Sans Pro</vt:lpstr>
      <vt:lpstr>Wingdings</vt:lpstr>
      <vt:lpstr>White</vt:lpstr>
      <vt:lpstr>Verizon PowerPoint 2017</vt:lpstr>
      <vt:lpstr>Default Theme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ingenuity + Execution</dc:title>
  <dc:creator>SCIITS</dc:creator>
  <cp:lastModifiedBy>Surya Prakash</cp:lastModifiedBy>
  <cp:revision>890</cp:revision>
  <cp:lastPrinted>2019-01-11T18:44:54Z</cp:lastPrinted>
  <dcterms:modified xsi:type="dcterms:W3CDTF">2020-06-24T15:47:18Z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0x010100C25448C1C12508468065E8FFDDF2C925</vt:lpwstr>
  </property>
</Properties>
</file>